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6" r:id="rId6"/>
    <p:sldId id="303" r:id="rId7"/>
    <p:sldId id="277" r:id="rId8"/>
    <p:sldId id="304" r:id="rId9"/>
    <p:sldId id="275" r:id="rId10"/>
    <p:sldId id="288" r:id="rId11"/>
    <p:sldId id="296" r:id="rId12"/>
    <p:sldId id="297" r:id="rId13"/>
    <p:sldId id="299" r:id="rId14"/>
    <p:sldId id="300" r:id="rId15"/>
    <p:sldId id="301" r:id="rId16"/>
    <p:sldId id="302" r:id="rId17"/>
    <p:sldId id="285" r:id="rId18"/>
    <p:sldId id="284"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8" autoAdjust="0"/>
    <p:restoredTop sz="95634"/>
  </p:normalViewPr>
  <p:slideViewPr>
    <p:cSldViewPr snapToGrid="0" showGuides="1">
      <p:cViewPr varScale="1">
        <p:scale>
          <a:sx n="59" d="100"/>
          <a:sy n="59" d="100"/>
        </p:scale>
        <p:origin x="108" y="19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7/31/2024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7/31/2024</a:t>
            </a:fld>
            <a:endParaRPr lang="en-US" dirty="0"/>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dirty="0"/>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4643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39223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7742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9839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750" y="48005"/>
            <a:ext cx="7421500" cy="2057441"/>
          </a:xfrm>
        </p:spPr>
        <p:txBody>
          <a:bodyPr/>
          <a:lstStyle/>
          <a:p>
            <a:pPr algn="ctr"/>
            <a:r>
              <a:rPr lang="en-US" dirty="0"/>
              <a:t>PRASENTATION ON</a:t>
            </a:r>
            <a:br>
              <a:rPr lang="en-US" dirty="0"/>
            </a:br>
            <a:r>
              <a:rPr lang="en-US" dirty="0"/>
              <a:t>HARDCOPY OUTPUT DEVICES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0787" y="4393269"/>
            <a:ext cx="3580234" cy="718572"/>
          </a:xfrm>
        </p:spPr>
        <p:txBody>
          <a:bodyPr/>
          <a:lstStyle/>
          <a:p>
            <a:r>
              <a:rPr lang="en-US" dirty="0"/>
              <a:t>PRESENTED BY: GROUP-A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01" r="25601"/>
          <a:stretch/>
        </p:blipFill>
        <p:spPr>
          <a:xfrm>
            <a:off x="6742557" y="821836"/>
            <a:ext cx="4405503" cy="5066346"/>
          </a:xfrm>
          <a:blipFill>
            <a:blip r:embed="rId4"/>
            <a:stretch>
              <a:fillRect/>
            </a:stretch>
          </a: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Slide Number Placeholder 13">
            <a:extLst>
              <a:ext uri="{FF2B5EF4-FFF2-40B4-BE49-F238E27FC236}">
                <a16:creationId xmlns:a16="http://schemas.microsoft.com/office/drawing/2014/main" id="{CFF37232-DEAF-4B06-1A18-CCAC30BFA00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500" advClick="0" advTm="2000">
        <p14:rippl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2000" fill="hold"/>
                                        <p:tgtEl>
                                          <p:spTgt spid="7"/>
                                        </p:tgtEl>
                                        <p:attrNameLst>
                                          <p:attrName>style.color</p:attrName>
                                        </p:attrNameLst>
                                      </p:cBhvr>
                                      <p:to>
                                        <p:clrVal>
                                          <a:schemeClr val="accent2"/>
                                        </p:clrVal>
                                      </p:to>
                                    </p:set>
                                    <p:set>
                                      <p:cBhvr>
                                        <p:cTn id="7" dur="2000" fill="hold"/>
                                        <p:tgtEl>
                                          <p:spTgt spid="7"/>
                                        </p:tgtEl>
                                        <p:attrNameLst>
                                          <p:attrName>fillcolor</p:attrName>
                                        </p:attrNameLst>
                                      </p:cBhvr>
                                      <p:to>
                                        <p:clrVal>
                                          <a:schemeClr val="accent2"/>
                                        </p:clrVal>
                                      </p:to>
                                    </p:set>
                                    <p:set>
                                      <p:cBhvr>
                                        <p:cTn id="8" dur="2000" fill="hold"/>
                                        <p:tgtEl>
                                          <p:spTgt spid="7"/>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barn(outVertical)">
                                      <p:cBhvr>
                                        <p:cTn id="13"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NON-IMPACT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Ink-Jet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Laser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Thermal Printer</a:t>
            </a:r>
          </a:p>
        </p:txBody>
      </p:sp>
      <p:pic>
        <p:nvPicPr>
          <p:cNvPr id="28" name="Picture Placeholder 27">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5614" b="5614"/>
          <a:stretch/>
        </p:blipFill>
        <p:spPr/>
      </p:pic>
      <p:pic>
        <p:nvPicPr>
          <p:cNvPr id="39" name="Picture Placeholder 38">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5614" b="5614"/>
          <a:stretch/>
        </p:blipFill>
        <p:spPr/>
      </p:pic>
      <p:pic>
        <p:nvPicPr>
          <p:cNvPr id="43" name="Picture Placeholder 42">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1747" b="11747"/>
          <a:stretch/>
        </p:blipFill>
        <p:spPr/>
      </p:pic>
      <p:sp>
        <p:nvSpPr>
          <p:cNvPr id="3" name="Slide Number Placeholder 13">
            <a:extLst>
              <a:ext uri="{FF2B5EF4-FFF2-40B4-BE49-F238E27FC236}">
                <a16:creationId xmlns:a16="http://schemas.microsoft.com/office/drawing/2014/main" id="{C35FE8E1-C07C-FDAC-0D94-57749454C216}"/>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37830667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870">
                                          <p:stCondLst>
                                            <p:cond delay="0"/>
                                          </p:stCondLst>
                                        </p:cTn>
                                        <p:tgtEl>
                                          <p:spTgt spid="22">
                                            <p:txEl>
                                              <p:pRg st="0" end="0"/>
                                            </p:txEl>
                                          </p:spTgt>
                                        </p:tgtEl>
                                      </p:cBhvr>
                                    </p:animEffect>
                                    <p:anim calcmode="lin" valueType="num">
                                      <p:cBhvr>
                                        <p:cTn id="8" dur="2733" tmFilter="0,0; 0.14,0.36; 0.43,0.73; 0.71,0.91; 1.0,1.0">
                                          <p:stCondLst>
                                            <p:cond delay="0"/>
                                          </p:stCondLst>
                                        </p:cTn>
                                        <p:tgtEl>
                                          <p:spTgt spid="22">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2">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2">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2">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2">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2">
                                            <p:txEl>
                                              <p:pRg st="0" end="0"/>
                                            </p:txEl>
                                          </p:spTgt>
                                        </p:tgtEl>
                                      </p:cBhvr>
                                      <p:to x="100000" y="60000"/>
                                    </p:animScale>
                                    <p:animScale>
                                      <p:cBhvr>
                                        <p:cTn id="14" dur="249" decel="50000">
                                          <p:stCondLst>
                                            <p:cond delay="1014"/>
                                          </p:stCondLst>
                                        </p:cTn>
                                        <p:tgtEl>
                                          <p:spTgt spid="22">
                                            <p:txEl>
                                              <p:pRg st="0" end="0"/>
                                            </p:txEl>
                                          </p:spTgt>
                                        </p:tgtEl>
                                      </p:cBhvr>
                                      <p:to x="100000" y="100000"/>
                                    </p:animScale>
                                    <p:animScale>
                                      <p:cBhvr>
                                        <p:cTn id="15" dur="39">
                                          <p:stCondLst>
                                            <p:cond delay="1968"/>
                                          </p:stCondLst>
                                        </p:cTn>
                                        <p:tgtEl>
                                          <p:spTgt spid="22">
                                            <p:txEl>
                                              <p:pRg st="0" end="0"/>
                                            </p:txEl>
                                          </p:spTgt>
                                        </p:tgtEl>
                                      </p:cBhvr>
                                      <p:to x="100000" y="80000"/>
                                    </p:animScale>
                                    <p:animScale>
                                      <p:cBhvr>
                                        <p:cTn id="16" dur="249" decel="50000">
                                          <p:stCondLst>
                                            <p:cond delay="2007"/>
                                          </p:stCondLst>
                                        </p:cTn>
                                        <p:tgtEl>
                                          <p:spTgt spid="22">
                                            <p:txEl>
                                              <p:pRg st="0" end="0"/>
                                            </p:txEl>
                                          </p:spTgt>
                                        </p:tgtEl>
                                      </p:cBhvr>
                                      <p:to x="100000" y="100000"/>
                                    </p:animScale>
                                    <p:animScale>
                                      <p:cBhvr>
                                        <p:cTn id="17" dur="39">
                                          <p:stCondLst>
                                            <p:cond delay="2463"/>
                                          </p:stCondLst>
                                        </p:cTn>
                                        <p:tgtEl>
                                          <p:spTgt spid="22">
                                            <p:txEl>
                                              <p:pRg st="0" end="0"/>
                                            </p:txEl>
                                          </p:spTgt>
                                        </p:tgtEl>
                                      </p:cBhvr>
                                      <p:to x="100000" y="90000"/>
                                    </p:animScale>
                                    <p:animScale>
                                      <p:cBhvr>
                                        <p:cTn id="18" dur="249" decel="50000">
                                          <p:stCondLst>
                                            <p:cond delay="2502"/>
                                          </p:stCondLst>
                                        </p:cTn>
                                        <p:tgtEl>
                                          <p:spTgt spid="22">
                                            <p:txEl>
                                              <p:pRg st="0" end="0"/>
                                            </p:txEl>
                                          </p:spTgt>
                                        </p:tgtEl>
                                      </p:cBhvr>
                                      <p:to x="100000" y="100000"/>
                                    </p:animScale>
                                    <p:animScale>
                                      <p:cBhvr>
                                        <p:cTn id="19" dur="39">
                                          <p:stCondLst>
                                            <p:cond delay="2712"/>
                                          </p:stCondLst>
                                        </p:cTn>
                                        <p:tgtEl>
                                          <p:spTgt spid="22">
                                            <p:txEl>
                                              <p:pRg st="0" end="0"/>
                                            </p:txEl>
                                          </p:spTgt>
                                        </p:tgtEl>
                                      </p:cBhvr>
                                      <p:to x="100000" y="95000"/>
                                    </p:animScale>
                                    <p:animScale>
                                      <p:cBhvr>
                                        <p:cTn id="20" dur="249" decel="50000">
                                          <p:stCondLst>
                                            <p:cond delay="2751"/>
                                          </p:stCondLst>
                                        </p:cTn>
                                        <p:tgtEl>
                                          <p:spTgt spid="22">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870">
                                          <p:stCondLst>
                                            <p:cond delay="0"/>
                                          </p:stCondLst>
                                        </p:cTn>
                                        <p:tgtEl>
                                          <p:spTgt spid="28"/>
                                        </p:tgtEl>
                                      </p:cBhvr>
                                    </p:animEffect>
                                    <p:anim calcmode="lin" valueType="num">
                                      <p:cBhvr>
                                        <p:cTn id="24" dur="2733"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28"/>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28"/>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28"/>
                                        </p:tgtEl>
                                        <p:attrNameLst>
                                          <p:attrName>ppt_y</p:attrName>
                                        </p:attrNameLst>
                                      </p:cBhvr>
                                      <p:tavLst>
                                        <p:tav tm="0" fmla="#ppt_y-sin(pi*$)/81">
                                          <p:val>
                                            <p:fltVal val="0"/>
                                          </p:val>
                                        </p:tav>
                                        <p:tav tm="100000">
                                          <p:val>
                                            <p:fltVal val="1"/>
                                          </p:val>
                                        </p:tav>
                                      </p:tavLst>
                                    </p:anim>
                                    <p:animScale>
                                      <p:cBhvr>
                                        <p:cTn id="29" dur="39">
                                          <p:stCondLst>
                                            <p:cond delay="975"/>
                                          </p:stCondLst>
                                        </p:cTn>
                                        <p:tgtEl>
                                          <p:spTgt spid="28"/>
                                        </p:tgtEl>
                                      </p:cBhvr>
                                      <p:to x="100000" y="60000"/>
                                    </p:animScale>
                                    <p:animScale>
                                      <p:cBhvr>
                                        <p:cTn id="30" dur="249" decel="50000">
                                          <p:stCondLst>
                                            <p:cond delay="1014"/>
                                          </p:stCondLst>
                                        </p:cTn>
                                        <p:tgtEl>
                                          <p:spTgt spid="28"/>
                                        </p:tgtEl>
                                      </p:cBhvr>
                                      <p:to x="100000" y="100000"/>
                                    </p:animScale>
                                    <p:animScale>
                                      <p:cBhvr>
                                        <p:cTn id="31" dur="39">
                                          <p:stCondLst>
                                            <p:cond delay="1968"/>
                                          </p:stCondLst>
                                        </p:cTn>
                                        <p:tgtEl>
                                          <p:spTgt spid="28"/>
                                        </p:tgtEl>
                                      </p:cBhvr>
                                      <p:to x="100000" y="80000"/>
                                    </p:animScale>
                                    <p:animScale>
                                      <p:cBhvr>
                                        <p:cTn id="32" dur="249" decel="50000">
                                          <p:stCondLst>
                                            <p:cond delay="2007"/>
                                          </p:stCondLst>
                                        </p:cTn>
                                        <p:tgtEl>
                                          <p:spTgt spid="28"/>
                                        </p:tgtEl>
                                      </p:cBhvr>
                                      <p:to x="100000" y="100000"/>
                                    </p:animScale>
                                    <p:animScale>
                                      <p:cBhvr>
                                        <p:cTn id="33" dur="39">
                                          <p:stCondLst>
                                            <p:cond delay="2463"/>
                                          </p:stCondLst>
                                        </p:cTn>
                                        <p:tgtEl>
                                          <p:spTgt spid="28"/>
                                        </p:tgtEl>
                                      </p:cBhvr>
                                      <p:to x="100000" y="90000"/>
                                    </p:animScale>
                                    <p:animScale>
                                      <p:cBhvr>
                                        <p:cTn id="34" dur="249" decel="50000">
                                          <p:stCondLst>
                                            <p:cond delay="2502"/>
                                          </p:stCondLst>
                                        </p:cTn>
                                        <p:tgtEl>
                                          <p:spTgt spid="28"/>
                                        </p:tgtEl>
                                      </p:cBhvr>
                                      <p:to x="100000" y="100000"/>
                                    </p:animScale>
                                    <p:animScale>
                                      <p:cBhvr>
                                        <p:cTn id="35" dur="39">
                                          <p:stCondLst>
                                            <p:cond delay="2712"/>
                                          </p:stCondLst>
                                        </p:cTn>
                                        <p:tgtEl>
                                          <p:spTgt spid="28"/>
                                        </p:tgtEl>
                                      </p:cBhvr>
                                      <p:to x="100000" y="95000"/>
                                    </p:animScale>
                                    <p:animScale>
                                      <p:cBhvr>
                                        <p:cTn id="36" dur="249" decel="50000">
                                          <p:stCondLst>
                                            <p:cond delay="2751"/>
                                          </p:stCondLst>
                                        </p:cTn>
                                        <p:tgtEl>
                                          <p:spTgt spid="28"/>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down)">
                                      <p:cBhvr>
                                        <p:cTn id="39" dur="870">
                                          <p:stCondLst>
                                            <p:cond delay="0"/>
                                          </p:stCondLst>
                                        </p:cTn>
                                        <p:tgtEl>
                                          <p:spTgt spid="9">
                                            <p:txEl>
                                              <p:pRg st="0" end="0"/>
                                            </p:txEl>
                                          </p:spTgt>
                                        </p:tgtEl>
                                      </p:cBhvr>
                                    </p:animEffect>
                                    <p:anim calcmode="lin" valueType="num">
                                      <p:cBhvr>
                                        <p:cTn id="40" dur="2733"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1" dur="996"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2" dur="996" tmFilter="0, 0; 0.125,0.2665; 0.25,0.4; 0.375,0.465; 0.5,0.5;  0.625,0.535; 0.75,0.6; 0.875,0.7335; 1,1">
                                          <p:stCondLst>
                                            <p:cond delay="996"/>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3" dur="498" tmFilter="0, 0; 0.125,0.2665; 0.25,0.4; 0.375,0.465; 0.5,0.5;  0.625,0.535; 0.75,0.6; 0.875,0.7335; 1,1">
                                          <p:stCondLst>
                                            <p:cond delay="1986"/>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4" dur="246" tmFilter="0, 0; 0.125,0.2665; 0.25,0.4; 0.375,0.465; 0.5,0.5;  0.625,0.535; 0.75,0.6; 0.875,0.7335; 1,1">
                                          <p:stCondLst>
                                            <p:cond delay="2484"/>
                                          </p:stCondLst>
                                        </p:cTn>
                                        <p:tgtEl>
                                          <p:spTgt spid="9">
                                            <p:txEl>
                                              <p:pRg st="0" end="0"/>
                                            </p:txEl>
                                          </p:spTgt>
                                        </p:tgtEl>
                                        <p:attrNameLst>
                                          <p:attrName>ppt_y</p:attrName>
                                        </p:attrNameLst>
                                      </p:cBhvr>
                                      <p:tavLst>
                                        <p:tav tm="0" fmla="#ppt_y-sin(pi*$)/81">
                                          <p:val>
                                            <p:fltVal val="0"/>
                                          </p:val>
                                        </p:tav>
                                        <p:tav tm="100000">
                                          <p:val>
                                            <p:fltVal val="1"/>
                                          </p:val>
                                        </p:tav>
                                      </p:tavLst>
                                    </p:anim>
                                    <p:animScale>
                                      <p:cBhvr>
                                        <p:cTn id="45" dur="39">
                                          <p:stCondLst>
                                            <p:cond delay="975"/>
                                          </p:stCondLst>
                                        </p:cTn>
                                        <p:tgtEl>
                                          <p:spTgt spid="9">
                                            <p:txEl>
                                              <p:pRg st="0" end="0"/>
                                            </p:txEl>
                                          </p:spTgt>
                                        </p:tgtEl>
                                      </p:cBhvr>
                                      <p:to x="100000" y="60000"/>
                                    </p:animScale>
                                    <p:animScale>
                                      <p:cBhvr>
                                        <p:cTn id="46" dur="249" decel="50000">
                                          <p:stCondLst>
                                            <p:cond delay="1014"/>
                                          </p:stCondLst>
                                        </p:cTn>
                                        <p:tgtEl>
                                          <p:spTgt spid="9">
                                            <p:txEl>
                                              <p:pRg st="0" end="0"/>
                                            </p:txEl>
                                          </p:spTgt>
                                        </p:tgtEl>
                                      </p:cBhvr>
                                      <p:to x="100000" y="100000"/>
                                    </p:animScale>
                                    <p:animScale>
                                      <p:cBhvr>
                                        <p:cTn id="47" dur="39">
                                          <p:stCondLst>
                                            <p:cond delay="1968"/>
                                          </p:stCondLst>
                                        </p:cTn>
                                        <p:tgtEl>
                                          <p:spTgt spid="9">
                                            <p:txEl>
                                              <p:pRg st="0" end="0"/>
                                            </p:txEl>
                                          </p:spTgt>
                                        </p:tgtEl>
                                      </p:cBhvr>
                                      <p:to x="100000" y="80000"/>
                                    </p:animScale>
                                    <p:animScale>
                                      <p:cBhvr>
                                        <p:cTn id="48" dur="249" decel="50000">
                                          <p:stCondLst>
                                            <p:cond delay="2007"/>
                                          </p:stCondLst>
                                        </p:cTn>
                                        <p:tgtEl>
                                          <p:spTgt spid="9">
                                            <p:txEl>
                                              <p:pRg st="0" end="0"/>
                                            </p:txEl>
                                          </p:spTgt>
                                        </p:tgtEl>
                                      </p:cBhvr>
                                      <p:to x="100000" y="100000"/>
                                    </p:animScale>
                                    <p:animScale>
                                      <p:cBhvr>
                                        <p:cTn id="49" dur="39">
                                          <p:stCondLst>
                                            <p:cond delay="2463"/>
                                          </p:stCondLst>
                                        </p:cTn>
                                        <p:tgtEl>
                                          <p:spTgt spid="9">
                                            <p:txEl>
                                              <p:pRg st="0" end="0"/>
                                            </p:txEl>
                                          </p:spTgt>
                                        </p:tgtEl>
                                      </p:cBhvr>
                                      <p:to x="100000" y="90000"/>
                                    </p:animScale>
                                    <p:animScale>
                                      <p:cBhvr>
                                        <p:cTn id="50" dur="249" decel="50000">
                                          <p:stCondLst>
                                            <p:cond delay="2502"/>
                                          </p:stCondLst>
                                        </p:cTn>
                                        <p:tgtEl>
                                          <p:spTgt spid="9">
                                            <p:txEl>
                                              <p:pRg st="0" end="0"/>
                                            </p:txEl>
                                          </p:spTgt>
                                        </p:tgtEl>
                                      </p:cBhvr>
                                      <p:to x="100000" y="100000"/>
                                    </p:animScale>
                                    <p:animScale>
                                      <p:cBhvr>
                                        <p:cTn id="51" dur="39">
                                          <p:stCondLst>
                                            <p:cond delay="2712"/>
                                          </p:stCondLst>
                                        </p:cTn>
                                        <p:tgtEl>
                                          <p:spTgt spid="9">
                                            <p:txEl>
                                              <p:pRg st="0" end="0"/>
                                            </p:txEl>
                                          </p:spTgt>
                                        </p:tgtEl>
                                      </p:cBhvr>
                                      <p:to x="100000" y="95000"/>
                                    </p:animScale>
                                    <p:animScale>
                                      <p:cBhvr>
                                        <p:cTn id="52" dur="249" decel="50000">
                                          <p:stCondLst>
                                            <p:cond delay="2751"/>
                                          </p:stCondLst>
                                        </p:cTn>
                                        <p:tgtEl>
                                          <p:spTgt spid="9">
                                            <p:txEl>
                                              <p:pRg st="0" end="0"/>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wipe(down)">
                                      <p:cBhvr>
                                        <p:cTn id="55" dur="870">
                                          <p:stCondLst>
                                            <p:cond delay="0"/>
                                          </p:stCondLst>
                                        </p:cTn>
                                        <p:tgtEl>
                                          <p:spTgt spid="16">
                                            <p:txEl>
                                              <p:pRg st="0" end="0"/>
                                            </p:txEl>
                                          </p:spTgt>
                                        </p:tgtEl>
                                      </p:cBhvr>
                                    </p:animEffect>
                                    <p:anim calcmode="lin" valueType="num">
                                      <p:cBhvr>
                                        <p:cTn id="56" dur="2733"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57" dur="996"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58" dur="996" tmFilter="0, 0; 0.125,0.2665; 0.25,0.4; 0.375,0.465; 0.5,0.5;  0.625,0.535; 0.75,0.6; 0.875,0.7335; 1,1">
                                          <p:stCondLst>
                                            <p:cond delay="996"/>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59" dur="498" tmFilter="0, 0; 0.125,0.2665; 0.25,0.4; 0.375,0.465; 0.5,0.5;  0.625,0.535; 0.75,0.6; 0.875,0.7335; 1,1">
                                          <p:stCondLst>
                                            <p:cond delay="1986"/>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60" dur="246" tmFilter="0, 0; 0.125,0.2665; 0.25,0.4; 0.375,0.465; 0.5,0.5;  0.625,0.535; 0.75,0.6; 0.875,0.7335; 1,1">
                                          <p:stCondLst>
                                            <p:cond delay="2484"/>
                                          </p:stCondLst>
                                        </p:cTn>
                                        <p:tgtEl>
                                          <p:spTgt spid="16">
                                            <p:txEl>
                                              <p:pRg st="0" end="0"/>
                                            </p:txEl>
                                          </p:spTgt>
                                        </p:tgtEl>
                                        <p:attrNameLst>
                                          <p:attrName>ppt_y</p:attrName>
                                        </p:attrNameLst>
                                      </p:cBhvr>
                                      <p:tavLst>
                                        <p:tav tm="0" fmla="#ppt_y-sin(pi*$)/81">
                                          <p:val>
                                            <p:fltVal val="0"/>
                                          </p:val>
                                        </p:tav>
                                        <p:tav tm="100000">
                                          <p:val>
                                            <p:fltVal val="1"/>
                                          </p:val>
                                        </p:tav>
                                      </p:tavLst>
                                    </p:anim>
                                    <p:animScale>
                                      <p:cBhvr>
                                        <p:cTn id="61" dur="39">
                                          <p:stCondLst>
                                            <p:cond delay="975"/>
                                          </p:stCondLst>
                                        </p:cTn>
                                        <p:tgtEl>
                                          <p:spTgt spid="16">
                                            <p:txEl>
                                              <p:pRg st="0" end="0"/>
                                            </p:txEl>
                                          </p:spTgt>
                                        </p:tgtEl>
                                      </p:cBhvr>
                                      <p:to x="100000" y="60000"/>
                                    </p:animScale>
                                    <p:animScale>
                                      <p:cBhvr>
                                        <p:cTn id="62" dur="249" decel="50000">
                                          <p:stCondLst>
                                            <p:cond delay="1014"/>
                                          </p:stCondLst>
                                        </p:cTn>
                                        <p:tgtEl>
                                          <p:spTgt spid="16">
                                            <p:txEl>
                                              <p:pRg st="0" end="0"/>
                                            </p:txEl>
                                          </p:spTgt>
                                        </p:tgtEl>
                                      </p:cBhvr>
                                      <p:to x="100000" y="100000"/>
                                    </p:animScale>
                                    <p:animScale>
                                      <p:cBhvr>
                                        <p:cTn id="63" dur="39">
                                          <p:stCondLst>
                                            <p:cond delay="1968"/>
                                          </p:stCondLst>
                                        </p:cTn>
                                        <p:tgtEl>
                                          <p:spTgt spid="16">
                                            <p:txEl>
                                              <p:pRg st="0" end="0"/>
                                            </p:txEl>
                                          </p:spTgt>
                                        </p:tgtEl>
                                      </p:cBhvr>
                                      <p:to x="100000" y="80000"/>
                                    </p:animScale>
                                    <p:animScale>
                                      <p:cBhvr>
                                        <p:cTn id="64" dur="249" decel="50000">
                                          <p:stCondLst>
                                            <p:cond delay="2007"/>
                                          </p:stCondLst>
                                        </p:cTn>
                                        <p:tgtEl>
                                          <p:spTgt spid="16">
                                            <p:txEl>
                                              <p:pRg st="0" end="0"/>
                                            </p:txEl>
                                          </p:spTgt>
                                        </p:tgtEl>
                                      </p:cBhvr>
                                      <p:to x="100000" y="100000"/>
                                    </p:animScale>
                                    <p:animScale>
                                      <p:cBhvr>
                                        <p:cTn id="65" dur="39">
                                          <p:stCondLst>
                                            <p:cond delay="2463"/>
                                          </p:stCondLst>
                                        </p:cTn>
                                        <p:tgtEl>
                                          <p:spTgt spid="16">
                                            <p:txEl>
                                              <p:pRg st="0" end="0"/>
                                            </p:txEl>
                                          </p:spTgt>
                                        </p:tgtEl>
                                      </p:cBhvr>
                                      <p:to x="100000" y="90000"/>
                                    </p:animScale>
                                    <p:animScale>
                                      <p:cBhvr>
                                        <p:cTn id="66" dur="249" decel="50000">
                                          <p:stCondLst>
                                            <p:cond delay="2502"/>
                                          </p:stCondLst>
                                        </p:cTn>
                                        <p:tgtEl>
                                          <p:spTgt spid="16">
                                            <p:txEl>
                                              <p:pRg st="0" end="0"/>
                                            </p:txEl>
                                          </p:spTgt>
                                        </p:tgtEl>
                                      </p:cBhvr>
                                      <p:to x="100000" y="100000"/>
                                    </p:animScale>
                                    <p:animScale>
                                      <p:cBhvr>
                                        <p:cTn id="67" dur="39">
                                          <p:stCondLst>
                                            <p:cond delay="2712"/>
                                          </p:stCondLst>
                                        </p:cTn>
                                        <p:tgtEl>
                                          <p:spTgt spid="16">
                                            <p:txEl>
                                              <p:pRg st="0" end="0"/>
                                            </p:txEl>
                                          </p:spTgt>
                                        </p:tgtEl>
                                      </p:cBhvr>
                                      <p:to x="100000" y="95000"/>
                                    </p:animScale>
                                    <p:animScale>
                                      <p:cBhvr>
                                        <p:cTn id="68" dur="249" decel="50000">
                                          <p:stCondLst>
                                            <p:cond delay="2751"/>
                                          </p:stCondLst>
                                        </p:cTn>
                                        <p:tgtEl>
                                          <p:spTgt spid="16">
                                            <p:txEl>
                                              <p:pRg st="0" end="0"/>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down)">
                                      <p:cBhvr>
                                        <p:cTn id="71" dur="870">
                                          <p:stCondLst>
                                            <p:cond delay="0"/>
                                          </p:stCondLst>
                                        </p:cTn>
                                        <p:tgtEl>
                                          <p:spTgt spid="39"/>
                                        </p:tgtEl>
                                      </p:cBhvr>
                                    </p:animEffect>
                                    <p:anim calcmode="lin" valueType="num">
                                      <p:cBhvr>
                                        <p:cTn id="72" dur="2733"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39"/>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39"/>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39"/>
                                        </p:tgtEl>
                                        <p:attrNameLst>
                                          <p:attrName>ppt_y</p:attrName>
                                        </p:attrNameLst>
                                      </p:cBhvr>
                                      <p:tavLst>
                                        <p:tav tm="0" fmla="#ppt_y-sin(pi*$)/81">
                                          <p:val>
                                            <p:fltVal val="0"/>
                                          </p:val>
                                        </p:tav>
                                        <p:tav tm="100000">
                                          <p:val>
                                            <p:fltVal val="1"/>
                                          </p:val>
                                        </p:tav>
                                      </p:tavLst>
                                    </p:anim>
                                    <p:animScale>
                                      <p:cBhvr>
                                        <p:cTn id="77" dur="39">
                                          <p:stCondLst>
                                            <p:cond delay="975"/>
                                          </p:stCondLst>
                                        </p:cTn>
                                        <p:tgtEl>
                                          <p:spTgt spid="39"/>
                                        </p:tgtEl>
                                      </p:cBhvr>
                                      <p:to x="100000" y="60000"/>
                                    </p:animScale>
                                    <p:animScale>
                                      <p:cBhvr>
                                        <p:cTn id="78" dur="249" decel="50000">
                                          <p:stCondLst>
                                            <p:cond delay="1014"/>
                                          </p:stCondLst>
                                        </p:cTn>
                                        <p:tgtEl>
                                          <p:spTgt spid="39"/>
                                        </p:tgtEl>
                                      </p:cBhvr>
                                      <p:to x="100000" y="100000"/>
                                    </p:animScale>
                                    <p:animScale>
                                      <p:cBhvr>
                                        <p:cTn id="79" dur="39">
                                          <p:stCondLst>
                                            <p:cond delay="1968"/>
                                          </p:stCondLst>
                                        </p:cTn>
                                        <p:tgtEl>
                                          <p:spTgt spid="39"/>
                                        </p:tgtEl>
                                      </p:cBhvr>
                                      <p:to x="100000" y="80000"/>
                                    </p:animScale>
                                    <p:animScale>
                                      <p:cBhvr>
                                        <p:cTn id="80" dur="249" decel="50000">
                                          <p:stCondLst>
                                            <p:cond delay="2007"/>
                                          </p:stCondLst>
                                        </p:cTn>
                                        <p:tgtEl>
                                          <p:spTgt spid="39"/>
                                        </p:tgtEl>
                                      </p:cBhvr>
                                      <p:to x="100000" y="100000"/>
                                    </p:animScale>
                                    <p:animScale>
                                      <p:cBhvr>
                                        <p:cTn id="81" dur="39">
                                          <p:stCondLst>
                                            <p:cond delay="2463"/>
                                          </p:stCondLst>
                                        </p:cTn>
                                        <p:tgtEl>
                                          <p:spTgt spid="39"/>
                                        </p:tgtEl>
                                      </p:cBhvr>
                                      <p:to x="100000" y="90000"/>
                                    </p:animScale>
                                    <p:animScale>
                                      <p:cBhvr>
                                        <p:cTn id="82" dur="249" decel="50000">
                                          <p:stCondLst>
                                            <p:cond delay="2502"/>
                                          </p:stCondLst>
                                        </p:cTn>
                                        <p:tgtEl>
                                          <p:spTgt spid="39"/>
                                        </p:tgtEl>
                                      </p:cBhvr>
                                      <p:to x="100000" y="100000"/>
                                    </p:animScale>
                                    <p:animScale>
                                      <p:cBhvr>
                                        <p:cTn id="83" dur="39">
                                          <p:stCondLst>
                                            <p:cond delay="2712"/>
                                          </p:stCondLst>
                                        </p:cTn>
                                        <p:tgtEl>
                                          <p:spTgt spid="39"/>
                                        </p:tgtEl>
                                      </p:cBhvr>
                                      <p:to x="100000" y="95000"/>
                                    </p:animScale>
                                    <p:animScale>
                                      <p:cBhvr>
                                        <p:cTn id="84" dur="249" decel="50000">
                                          <p:stCondLst>
                                            <p:cond delay="2751"/>
                                          </p:stCondLst>
                                        </p:cTn>
                                        <p:tgtEl>
                                          <p:spTgt spid="39"/>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870">
                                          <p:stCondLst>
                                            <p:cond delay="0"/>
                                          </p:stCondLst>
                                        </p:cTn>
                                        <p:tgtEl>
                                          <p:spTgt spid="43"/>
                                        </p:tgtEl>
                                      </p:cBhvr>
                                    </p:animEffect>
                                    <p:anim calcmode="lin" valueType="num">
                                      <p:cBhvr>
                                        <p:cTn id="88" dur="273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9" dur="99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90" dur="996" tmFilter="0, 0; 0.125,0.2665; 0.25,0.4; 0.375,0.465; 0.5,0.5;  0.625,0.535; 0.75,0.6; 0.875,0.7335; 1,1">
                                          <p:stCondLst>
                                            <p:cond delay="996"/>
                                          </p:stCondLst>
                                        </p:cTn>
                                        <p:tgtEl>
                                          <p:spTgt spid="43"/>
                                        </p:tgtEl>
                                        <p:attrNameLst>
                                          <p:attrName>ppt_y</p:attrName>
                                        </p:attrNameLst>
                                      </p:cBhvr>
                                      <p:tavLst>
                                        <p:tav tm="0" fmla="#ppt_y-sin(pi*$)/9">
                                          <p:val>
                                            <p:fltVal val="0"/>
                                          </p:val>
                                        </p:tav>
                                        <p:tav tm="100000">
                                          <p:val>
                                            <p:fltVal val="1"/>
                                          </p:val>
                                        </p:tav>
                                      </p:tavLst>
                                    </p:anim>
                                    <p:anim calcmode="lin" valueType="num">
                                      <p:cBhvr>
                                        <p:cTn id="91" dur="498" tmFilter="0, 0; 0.125,0.2665; 0.25,0.4; 0.375,0.465; 0.5,0.5;  0.625,0.535; 0.75,0.6; 0.875,0.7335; 1,1">
                                          <p:stCondLst>
                                            <p:cond delay="1986"/>
                                          </p:stCondLst>
                                        </p:cTn>
                                        <p:tgtEl>
                                          <p:spTgt spid="43"/>
                                        </p:tgtEl>
                                        <p:attrNameLst>
                                          <p:attrName>ppt_y</p:attrName>
                                        </p:attrNameLst>
                                      </p:cBhvr>
                                      <p:tavLst>
                                        <p:tav tm="0" fmla="#ppt_y-sin(pi*$)/27">
                                          <p:val>
                                            <p:fltVal val="0"/>
                                          </p:val>
                                        </p:tav>
                                        <p:tav tm="100000">
                                          <p:val>
                                            <p:fltVal val="1"/>
                                          </p:val>
                                        </p:tav>
                                      </p:tavLst>
                                    </p:anim>
                                    <p:anim calcmode="lin" valueType="num">
                                      <p:cBhvr>
                                        <p:cTn id="92" dur="246" tmFilter="0, 0; 0.125,0.2665; 0.25,0.4; 0.375,0.465; 0.5,0.5;  0.625,0.535; 0.75,0.6; 0.875,0.7335; 1,1">
                                          <p:stCondLst>
                                            <p:cond delay="2484"/>
                                          </p:stCondLst>
                                        </p:cTn>
                                        <p:tgtEl>
                                          <p:spTgt spid="43"/>
                                        </p:tgtEl>
                                        <p:attrNameLst>
                                          <p:attrName>ppt_y</p:attrName>
                                        </p:attrNameLst>
                                      </p:cBhvr>
                                      <p:tavLst>
                                        <p:tav tm="0" fmla="#ppt_y-sin(pi*$)/81">
                                          <p:val>
                                            <p:fltVal val="0"/>
                                          </p:val>
                                        </p:tav>
                                        <p:tav tm="100000">
                                          <p:val>
                                            <p:fltVal val="1"/>
                                          </p:val>
                                        </p:tav>
                                      </p:tavLst>
                                    </p:anim>
                                    <p:animScale>
                                      <p:cBhvr>
                                        <p:cTn id="93" dur="39">
                                          <p:stCondLst>
                                            <p:cond delay="975"/>
                                          </p:stCondLst>
                                        </p:cTn>
                                        <p:tgtEl>
                                          <p:spTgt spid="43"/>
                                        </p:tgtEl>
                                      </p:cBhvr>
                                      <p:to x="100000" y="60000"/>
                                    </p:animScale>
                                    <p:animScale>
                                      <p:cBhvr>
                                        <p:cTn id="94" dur="249" decel="50000">
                                          <p:stCondLst>
                                            <p:cond delay="1014"/>
                                          </p:stCondLst>
                                        </p:cTn>
                                        <p:tgtEl>
                                          <p:spTgt spid="43"/>
                                        </p:tgtEl>
                                      </p:cBhvr>
                                      <p:to x="100000" y="100000"/>
                                    </p:animScale>
                                    <p:animScale>
                                      <p:cBhvr>
                                        <p:cTn id="95" dur="39">
                                          <p:stCondLst>
                                            <p:cond delay="1968"/>
                                          </p:stCondLst>
                                        </p:cTn>
                                        <p:tgtEl>
                                          <p:spTgt spid="43"/>
                                        </p:tgtEl>
                                      </p:cBhvr>
                                      <p:to x="100000" y="80000"/>
                                    </p:animScale>
                                    <p:animScale>
                                      <p:cBhvr>
                                        <p:cTn id="96" dur="249" decel="50000">
                                          <p:stCondLst>
                                            <p:cond delay="2007"/>
                                          </p:stCondLst>
                                        </p:cTn>
                                        <p:tgtEl>
                                          <p:spTgt spid="43"/>
                                        </p:tgtEl>
                                      </p:cBhvr>
                                      <p:to x="100000" y="100000"/>
                                    </p:animScale>
                                    <p:animScale>
                                      <p:cBhvr>
                                        <p:cTn id="97" dur="39">
                                          <p:stCondLst>
                                            <p:cond delay="2463"/>
                                          </p:stCondLst>
                                        </p:cTn>
                                        <p:tgtEl>
                                          <p:spTgt spid="43"/>
                                        </p:tgtEl>
                                      </p:cBhvr>
                                      <p:to x="100000" y="90000"/>
                                    </p:animScale>
                                    <p:animScale>
                                      <p:cBhvr>
                                        <p:cTn id="98" dur="249" decel="50000">
                                          <p:stCondLst>
                                            <p:cond delay="2502"/>
                                          </p:stCondLst>
                                        </p:cTn>
                                        <p:tgtEl>
                                          <p:spTgt spid="43"/>
                                        </p:tgtEl>
                                      </p:cBhvr>
                                      <p:to x="100000" y="100000"/>
                                    </p:animScale>
                                    <p:animScale>
                                      <p:cBhvr>
                                        <p:cTn id="99" dur="39">
                                          <p:stCondLst>
                                            <p:cond delay="2712"/>
                                          </p:stCondLst>
                                        </p:cTn>
                                        <p:tgtEl>
                                          <p:spTgt spid="43"/>
                                        </p:tgtEl>
                                      </p:cBhvr>
                                      <p:to x="100000" y="95000"/>
                                    </p:animScale>
                                    <p:animScale>
                                      <p:cBhvr>
                                        <p:cTn id="100" dur="249" decel="50000">
                                          <p:stCondLst>
                                            <p:cond delay="2751"/>
                                          </p:stCondLst>
                                        </p:cTn>
                                        <p:tgtEl>
                                          <p:spTgt spid="43"/>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wipe(down)">
                                      <p:cBhvr>
                                        <p:cTn id="103" dur="870">
                                          <p:stCondLst>
                                            <p:cond delay="0"/>
                                          </p:stCondLst>
                                        </p:cTn>
                                        <p:tgtEl>
                                          <p:spTgt spid="24">
                                            <p:txEl>
                                              <p:pRg st="0" end="0"/>
                                            </p:txEl>
                                          </p:spTgt>
                                        </p:tgtEl>
                                      </p:cBhvr>
                                    </p:animEffect>
                                    <p:anim calcmode="lin" valueType="num">
                                      <p:cBhvr>
                                        <p:cTn id="104" dur="2733"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105" dur="996"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106" dur="996" tmFilter="0, 0; 0.125,0.2665; 0.25,0.4; 0.375,0.465; 0.5,0.5;  0.625,0.535; 0.75,0.6; 0.875,0.7335; 1,1">
                                          <p:stCondLst>
                                            <p:cond delay="996"/>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107" dur="498" tmFilter="0, 0; 0.125,0.2665; 0.25,0.4; 0.375,0.465; 0.5,0.5;  0.625,0.535; 0.75,0.6; 0.875,0.7335; 1,1">
                                          <p:stCondLst>
                                            <p:cond delay="1986"/>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108" dur="246" tmFilter="0, 0; 0.125,0.2665; 0.25,0.4; 0.375,0.465; 0.5,0.5;  0.625,0.535; 0.75,0.6; 0.875,0.7335; 1,1">
                                          <p:stCondLst>
                                            <p:cond delay="2484"/>
                                          </p:stCondLst>
                                        </p:cTn>
                                        <p:tgtEl>
                                          <p:spTgt spid="24">
                                            <p:txEl>
                                              <p:pRg st="0" end="0"/>
                                            </p:txEl>
                                          </p:spTgt>
                                        </p:tgtEl>
                                        <p:attrNameLst>
                                          <p:attrName>ppt_y</p:attrName>
                                        </p:attrNameLst>
                                      </p:cBhvr>
                                      <p:tavLst>
                                        <p:tav tm="0" fmla="#ppt_y-sin(pi*$)/81">
                                          <p:val>
                                            <p:fltVal val="0"/>
                                          </p:val>
                                        </p:tav>
                                        <p:tav tm="100000">
                                          <p:val>
                                            <p:fltVal val="1"/>
                                          </p:val>
                                        </p:tav>
                                      </p:tavLst>
                                    </p:anim>
                                    <p:animScale>
                                      <p:cBhvr>
                                        <p:cTn id="109" dur="39">
                                          <p:stCondLst>
                                            <p:cond delay="975"/>
                                          </p:stCondLst>
                                        </p:cTn>
                                        <p:tgtEl>
                                          <p:spTgt spid="24">
                                            <p:txEl>
                                              <p:pRg st="0" end="0"/>
                                            </p:txEl>
                                          </p:spTgt>
                                        </p:tgtEl>
                                      </p:cBhvr>
                                      <p:to x="100000" y="60000"/>
                                    </p:animScale>
                                    <p:animScale>
                                      <p:cBhvr>
                                        <p:cTn id="110" dur="249" decel="50000">
                                          <p:stCondLst>
                                            <p:cond delay="1014"/>
                                          </p:stCondLst>
                                        </p:cTn>
                                        <p:tgtEl>
                                          <p:spTgt spid="24">
                                            <p:txEl>
                                              <p:pRg st="0" end="0"/>
                                            </p:txEl>
                                          </p:spTgt>
                                        </p:tgtEl>
                                      </p:cBhvr>
                                      <p:to x="100000" y="100000"/>
                                    </p:animScale>
                                    <p:animScale>
                                      <p:cBhvr>
                                        <p:cTn id="111" dur="39">
                                          <p:stCondLst>
                                            <p:cond delay="1968"/>
                                          </p:stCondLst>
                                        </p:cTn>
                                        <p:tgtEl>
                                          <p:spTgt spid="24">
                                            <p:txEl>
                                              <p:pRg st="0" end="0"/>
                                            </p:txEl>
                                          </p:spTgt>
                                        </p:tgtEl>
                                      </p:cBhvr>
                                      <p:to x="100000" y="80000"/>
                                    </p:animScale>
                                    <p:animScale>
                                      <p:cBhvr>
                                        <p:cTn id="112" dur="249" decel="50000">
                                          <p:stCondLst>
                                            <p:cond delay="2007"/>
                                          </p:stCondLst>
                                        </p:cTn>
                                        <p:tgtEl>
                                          <p:spTgt spid="24">
                                            <p:txEl>
                                              <p:pRg st="0" end="0"/>
                                            </p:txEl>
                                          </p:spTgt>
                                        </p:tgtEl>
                                      </p:cBhvr>
                                      <p:to x="100000" y="100000"/>
                                    </p:animScale>
                                    <p:animScale>
                                      <p:cBhvr>
                                        <p:cTn id="113" dur="39">
                                          <p:stCondLst>
                                            <p:cond delay="2463"/>
                                          </p:stCondLst>
                                        </p:cTn>
                                        <p:tgtEl>
                                          <p:spTgt spid="24">
                                            <p:txEl>
                                              <p:pRg st="0" end="0"/>
                                            </p:txEl>
                                          </p:spTgt>
                                        </p:tgtEl>
                                      </p:cBhvr>
                                      <p:to x="100000" y="90000"/>
                                    </p:animScale>
                                    <p:animScale>
                                      <p:cBhvr>
                                        <p:cTn id="114" dur="249" decel="50000">
                                          <p:stCondLst>
                                            <p:cond delay="2502"/>
                                          </p:stCondLst>
                                        </p:cTn>
                                        <p:tgtEl>
                                          <p:spTgt spid="24">
                                            <p:txEl>
                                              <p:pRg st="0" end="0"/>
                                            </p:txEl>
                                          </p:spTgt>
                                        </p:tgtEl>
                                      </p:cBhvr>
                                      <p:to x="100000" y="100000"/>
                                    </p:animScale>
                                    <p:animScale>
                                      <p:cBhvr>
                                        <p:cTn id="115" dur="39">
                                          <p:stCondLst>
                                            <p:cond delay="2712"/>
                                          </p:stCondLst>
                                        </p:cTn>
                                        <p:tgtEl>
                                          <p:spTgt spid="24">
                                            <p:txEl>
                                              <p:pRg st="0" end="0"/>
                                            </p:txEl>
                                          </p:spTgt>
                                        </p:tgtEl>
                                      </p:cBhvr>
                                      <p:to x="100000" y="95000"/>
                                    </p:animScale>
                                    <p:animScale>
                                      <p:cBhvr>
                                        <p:cTn id="116" dur="249" decel="50000">
                                          <p:stCondLst>
                                            <p:cond delay="2751"/>
                                          </p:stCondLst>
                                        </p:cTn>
                                        <p:tgtEl>
                                          <p:spTgt spid="24">
                                            <p:txEl>
                                              <p:pRg st="0" end="0"/>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wipe(down)">
                                      <p:cBhvr>
                                        <p:cTn id="119" dur="870">
                                          <p:stCondLst>
                                            <p:cond delay="0"/>
                                          </p:stCondLst>
                                        </p:cTn>
                                        <p:tgtEl>
                                          <p:spTgt spid="19"/>
                                        </p:tgtEl>
                                      </p:cBhvr>
                                    </p:animEffect>
                                    <p:anim calcmode="lin" valueType="num">
                                      <p:cBhvr>
                                        <p:cTn id="120" dur="2733"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1" dur="99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2" dur="996" tmFilter="0, 0; 0.125,0.2665; 0.25,0.4; 0.375,0.465; 0.5,0.5;  0.625,0.535; 0.75,0.6; 0.875,0.7335; 1,1">
                                          <p:stCondLst>
                                            <p:cond delay="996"/>
                                          </p:stCondLst>
                                        </p:cTn>
                                        <p:tgtEl>
                                          <p:spTgt spid="19"/>
                                        </p:tgtEl>
                                        <p:attrNameLst>
                                          <p:attrName>ppt_y</p:attrName>
                                        </p:attrNameLst>
                                      </p:cBhvr>
                                      <p:tavLst>
                                        <p:tav tm="0" fmla="#ppt_y-sin(pi*$)/9">
                                          <p:val>
                                            <p:fltVal val="0"/>
                                          </p:val>
                                        </p:tav>
                                        <p:tav tm="100000">
                                          <p:val>
                                            <p:fltVal val="1"/>
                                          </p:val>
                                        </p:tav>
                                      </p:tavLst>
                                    </p:anim>
                                    <p:anim calcmode="lin" valueType="num">
                                      <p:cBhvr>
                                        <p:cTn id="123" dur="498" tmFilter="0, 0; 0.125,0.2665; 0.25,0.4; 0.375,0.465; 0.5,0.5;  0.625,0.535; 0.75,0.6; 0.875,0.7335; 1,1">
                                          <p:stCondLst>
                                            <p:cond delay="1986"/>
                                          </p:stCondLst>
                                        </p:cTn>
                                        <p:tgtEl>
                                          <p:spTgt spid="19"/>
                                        </p:tgtEl>
                                        <p:attrNameLst>
                                          <p:attrName>ppt_y</p:attrName>
                                        </p:attrNameLst>
                                      </p:cBhvr>
                                      <p:tavLst>
                                        <p:tav tm="0" fmla="#ppt_y-sin(pi*$)/27">
                                          <p:val>
                                            <p:fltVal val="0"/>
                                          </p:val>
                                        </p:tav>
                                        <p:tav tm="100000">
                                          <p:val>
                                            <p:fltVal val="1"/>
                                          </p:val>
                                        </p:tav>
                                      </p:tavLst>
                                    </p:anim>
                                    <p:anim calcmode="lin" valueType="num">
                                      <p:cBhvr>
                                        <p:cTn id="124" dur="246" tmFilter="0, 0; 0.125,0.2665; 0.25,0.4; 0.375,0.465; 0.5,0.5;  0.625,0.535; 0.75,0.6; 0.875,0.7335; 1,1">
                                          <p:stCondLst>
                                            <p:cond delay="2484"/>
                                          </p:stCondLst>
                                        </p:cTn>
                                        <p:tgtEl>
                                          <p:spTgt spid="19"/>
                                        </p:tgtEl>
                                        <p:attrNameLst>
                                          <p:attrName>ppt_y</p:attrName>
                                        </p:attrNameLst>
                                      </p:cBhvr>
                                      <p:tavLst>
                                        <p:tav tm="0" fmla="#ppt_y-sin(pi*$)/81">
                                          <p:val>
                                            <p:fltVal val="0"/>
                                          </p:val>
                                        </p:tav>
                                        <p:tav tm="100000">
                                          <p:val>
                                            <p:fltVal val="1"/>
                                          </p:val>
                                        </p:tav>
                                      </p:tavLst>
                                    </p:anim>
                                    <p:animScale>
                                      <p:cBhvr>
                                        <p:cTn id="125" dur="39">
                                          <p:stCondLst>
                                            <p:cond delay="975"/>
                                          </p:stCondLst>
                                        </p:cTn>
                                        <p:tgtEl>
                                          <p:spTgt spid="19"/>
                                        </p:tgtEl>
                                      </p:cBhvr>
                                      <p:to x="100000" y="60000"/>
                                    </p:animScale>
                                    <p:animScale>
                                      <p:cBhvr>
                                        <p:cTn id="126" dur="249" decel="50000">
                                          <p:stCondLst>
                                            <p:cond delay="1014"/>
                                          </p:stCondLst>
                                        </p:cTn>
                                        <p:tgtEl>
                                          <p:spTgt spid="19"/>
                                        </p:tgtEl>
                                      </p:cBhvr>
                                      <p:to x="100000" y="100000"/>
                                    </p:animScale>
                                    <p:animScale>
                                      <p:cBhvr>
                                        <p:cTn id="127" dur="39">
                                          <p:stCondLst>
                                            <p:cond delay="1968"/>
                                          </p:stCondLst>
                                        </p:cTn>
                                        <p:tgtEl>
                                          <p:spTgt spid="19"/>
                                        </p:tgtEl>
                                      </p:cBhvr>
                                      <p:to x="100000" y="80000"/>
                                    </p:animScale>
                                    <p:animScale>
                                      <p:cBhvr>
                                        <p:cTn id="128" dur="249" decel="50000">
                                          <p:stCondLst>
                                            <p:cond delay="2007"/>
                                          </p:stCondLst>
                                        </p:cTn>
                                        <p:tgtEl>
                                          <p:spTgt spid="19"/>
                                        </p:tgtEl>
                                      </p:cBhvr>
                                      <p:to x="100000" y="100000"/>
                                    </p:animScale>
                                    <p:animScale>
                                      <p:cBhvr>
                                        <p:cTn id="129" dur="39">
                                          <p:stCondLst>
                                            <p:cond delay="2463"/>
                                          </p:stCondLst>
                                        </p:cTn>
                                        <p:tgtEl>
                                          <p:spTgt spid="19"/>
                                        </p:tgtEl>
                                      </p:cBhvr>
                                      <p:to x="100000" y="90000"/>
                                    </p:animScale>
                                    <p:animScale>
                                      <p:cBhvr>
                                        <p:cTn id="130" dur="249" decel="50000">
                                          <p:stCondLst>
                                            <p:cond delay="2502"/>
                                          </p:stCondLst>
                                        </p:cTn>
                                        <p:tgtEl>
                                          <p:spTgt spid="19"/>
                                        </p:tgtEl>
                                      </p:cBhvr>
                                      <p:to x="100000" y="100000"/>
                                    </p:animScale>
                                    <p:animScale>
                                      <p:cBhvr>
                                        <p:cTn id="131" dur="39">
                                          <p:stCondLst>
                                            <p:cond delay="2712"/>
                                          </p:stCondLst>
                                        </p:cTn>
                                        <p:tgtEl>
                                          <p:spTgt spid="19"/>
                                        </p:tgtEl>
                                      </p:cBhvr>
                                      <p:to x="100000" y="95000"/>
                                    </p:animScale>
                                    <p:animScale>
                                      <p:cBhvr>
                                        <p:cTn id="132" dur="249" decel="50000">
                                          <p:stCondLst>
                                            <p:cond delay="2751"/>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build="p"/>
      <p:bldP spid="9" grpId="0" build="p"/>
      <p:bldP spid="16" grpId="0" build="p"/>
      <p:bldP spid="2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Ink-Jet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endParaRPr lang="en-US" sz="1800" dirty="0"/>
          </a:p>
          <a:p>
            <a:r>
              <a:rPr lang="en-US" sz="1800" dirty="0"/>
              <a:t>An inkjet printer is a type of non-impact printer that creates images by spraying tiny droplets of ink onto paper. It uses cartridges filled with liquid ink in various colors to produce high-quality text and photo prints. Inkjet printers are known for their versatility, allowing for detailed color prints and handling various paper types and sizes.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576285" y="1039091"/>
            <a:ext cx="3895280" cy="387481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270920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wipe(left)">
                                      <p:cBhvr>
                                        <p:cTn id="10" dur="2000"/>
                                        <p:tgtEl>
                                          <p:spTgt spid="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375998"/>
            <a:ext cx="4248873" cy="1325563"/>
          </a:xfrm>
        </p:spPr>
        <p:txBody>
          <a:bodyPr/>
          <a:lstStyle/>
          <a:p>
            <a:r>
              <a:rPr lang="en-US" dirty="0"/>
              <a:t>Laser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20461"/>
            <a:ext cx="5170309" cy="2551935"/>
          </a:xfrm>
        </p:spPr>
        <p:txBody>
          <a:bodyPr/>
          <a:lstStyle/>
          <a:p>
            <a:r>
              <a:rPr lang="en-US" sz="1800" dirty="0"/>
              <a:t>A laser printer is a non-impact printer that uses laser technology to produce high-quality text and images. It works by using a laser beam to scan and create an electrostatic image on a rotating drum. The drum then attracts toner powder, which is transferred onto paper and fused with heat. Laser printers are known for their speed, precision, and sharp text quality, making them ideal for high-volume printing tasks.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36783575"/>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2000"/>
                                        <p:tgtEl>
                                          <p:spTgt spid="2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Thermal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2000" dirty="0"/>
              <a:t>A thermal printer is a non-impact printer that uses heat to produce text and images. It works by applying heat to heat-sensitive paper or a ribbon, which then creates the desired print on the paper. Thermal printers are valued for their speed, quiet operation, and minimal maintenance requirements.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332124205"/>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3000"/>
                                        <p:tgtEl>
                                          <p:spTgt spid="2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4020518" cy="1205058"/>
          </a:xfrm>
        </p:spPr>
        <p:txBody>
          <a:bodyPr/>
          <a:lstStyle/>
          <a:p>
            <a:r>
              <a:rPr lang="en-US" dirty="0"/>
              <a:t>IMPORTANCE: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90163" y="4251902"/>
            <a:ext cx="2303738" cy="506399"/>
          </a:xfrm>
        </p:spPr>
        <p:txBody>
          <a:bodyPr/>
          <a:lstStyle/>
          <a:p>
            <a:r>
              <a:rPr lang="en-US" dirty="0"/>
              <a:t>Permanent Records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779106" y="2856193"/>
            <a:ext cx="2316894" cy="506399"/>
          </a:xfrm>
        </p:spPr>
        <p:txBody>
          <a:bodyPr/>
          <a:lstStyle/>
          <a:p>
            <a:r>
              <a:rPr lang="en-US" dirty="0"/>
              <a:t>Accessibility</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57212" y="4955027"/>
            <a:ext cx="1877575" cy="506399"/>
          </a:xfrm>
        </p:spPr>
        <p:txBody>
          <a:bodyPr/>
          <a:lstStyle/>
          <a:p>
            <a:r>
              <a:rPr lang="en-US" dirty="0"/>
              <a:t>Presentation</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9650" y="4955028"/>
            <a:ext cx="1877575" cy="506399"/>
          </a:xfrm>
        </p:spPr>
        <p:txBody>
          <a:bodyPr/>
          <a:lstStyle/>
          <a:p>
            <a:r>
              <a:rPr lang="en-US" dirty="0"/>
              <a:t>Readability</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862042"/>
            <a:ext cx="1877575" cy="506399"/>
          </a:xfrm>
        </p:spPr>
        <p:txBody>
          <a:bodyPr/>
          <a:lstStyle/>
          <a:p>
            <a:r>
              <a:rPr lang="en-US" dirty="0"/>
              <a:t>Documentation</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7"/>
                                        </p:tgtEl>
                                        <p:attrNameLst>
                                          <p:attrName>ppt_x</p:attrName>
                                          <p:attrName>ppt_y</p:attrName>
                                        </p:attrNameLst>
                                      </p:cBhvr>
                                    </p:animMotion>
                                    <p:animRot by="1500000">
                                      <p:cBhvr>
                                        <p:cTn id="7" dur="125" fill="hold">
                                          <p:stCondLst>
                                            <p:cond delay="0"/>
                                          </p:stCondLst>
                                        </p:cTn>
                                        <p:tgtEl>
                                          <p:spTgt spid="17"/>
                                        </p:tgtEl>
                                        <p:attrNameLst>
                                          <p:attrName>r</p:attrName>
                                        </p:attrNameLst>
                                      </p:cBhvr>
                                    </p:animRot>
                                    <p:animRot by="-1500000">
                                      <p:cBhvr>
                                        <p:cTn id="8" dur="125" fill="hold">
                                          <p:stCondLst>
                                            <p:cond delay="125"/>
                                          </p:stCondLst>
                                        </p:cTn>
                                        <p:tgtEl>
                                          <p:spTgt spid="17"/>
                                        </p:tgtEl>
                                        <p:attrNameLst>
                                          <p:attrName>r</p:attrName>
                                        </p:attrNameLst>
                                      </p:cBhvr>
                                    </p:animRot>
                                    <p:animRot by="-1500000">
                                      <p:cBhvr>
                                        <p:cTn id="9" dur="125" fill="hold">
                                          <p:stCondLst>
                                            <p:cond delay="250"/>
                                          </p:stCondLst>
                                        </p:cTn>
                                        <p:tgtEl>
                                          <p:spTgt spid="17"/>
                                        </p:tgtEl>
                                        <p:attrNameLst>
                                          <p:attrName>r</p:attrName>
                                        </p:attrNameLst>
                                      </p:cBhvr>
                                    </p:animRot>
                                    <p:animRot by="1500000">
                                      <p:cBhvr>
                                        <p:cTn id="10" dur="125" fill="hold">
                                          <p:stCondLst>
                                            <p:cond delay="375"/>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animEffect transition="in" filter="wheel(1)">
                                      <p:cBhvr>
                                        <p:cTn id="15" dur="2000"/>
                                        <p:tgtEl>
                                          <p:spTgt spid="63">
                                            <p:txEl>
                                              <p:pRg st="0" end="0"/>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5">
                                            <p:txEl>
                                              <p:pRg st="0" end="0"/>
                                            </p:txEl>
                                          </p:spTgt>
                                        </p:tgtEl>
                                        <p:attrNameLst>
                                          <p:attrName>style.visibility</p:attrName>
                                        </p:attrNameLst>
                                      </p:cBhvr>
                                      <p:to>
                                        <p:strVal val="visible"/>
                                      </p:to>
                                    </p:set>
                                    <p:animEffect transition="in" filter="wheel(1)">
                                      <p:cBhvr>
                                        <p:cTn id="18" dur="2000"/>
                                        <p:tgtEl>
                                          <p:spTgt spid="65">
                                            <p:txEl>
                                              <p:pRg st="0" end="0"/>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7">
                                            <p:txEl>
                                              <p:pRg st="0" end="0"/>
                                            </p:txEl>
                                          </p:spTgt>
                                        </p:tgtEl>
                                        <p:attrNameLst>
                                          <p:attrName>style.visibility</p:attrName>
                                        </p:attrNameLst>
                                      </p:cBhvr>
                                      <p:to>
                                        <p:strVal val="visible"/>
                                      </p:to>
                                    </p:set>
                                    <p:animEffect transition="in" filter="wheel(1)">
                                      <p:cBhvr>
                                        <p:cTn id="21" dur="2000"/>
                                        <p:tgtEl>
                                          <p:spTgt spid="67">
                                            <p:txEl>
                                              <p:pRg st="0" end="0"/>
                                            </p:tx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69">
                                            <p:txEl>
                                              <p:pRg st="0" end="0"/>
                                            </p:txEl>
                                          </p:spTgt>
                                        </p:tgtEl>
                                        <p:attrNameLst>
                                          <p:attrName>style.visibility</p:attrName>
                                        </p:attrNameLst>
                                      </p:cBhvr>
                                      <p:to>
                                        <p:strVal val="visible"/>
                                      </p:to>
                                    </p:set>
                                    <p:animEffect transition="in" filter="wheel(1)">
                                      <p:cBhvr>
                                        <p:cTn id="24" dur="2000"/>
                                        <p:tgtEl>
                                          <p:spTgt spid="69">
                                            <p:txEl>
                                              <p:pRg st="0" end="0"/>
                                            </p:tx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71">
                                            <p:txEl>
                                              <p:pRg st="0" end="0"/>
                                            </p:txEl>
                                          </p:spTgt>
                                        </p:tgtEl>
                                        <p:attrNameLst>
                                          <p:attrName>style.visibility</p:attrName>
                                        </p:attrNameLst>
                                      </p:cBhvr>
                                      <p:to>
                                        <p:strVal val="visible"/>
                                      </p:to>
                                    </p:set>
                                    <p:animEffect transition="in" filter="wheel(1)">
                                      <p:cBhvr>
                                        <p:cTn id="27" dur="20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3" grpId="0" build="p"/>
      <p:bldP spid="65" grpId="0" build="p"/>
      <p:bldP spid="67" grpId="0" build="p"/>
      <p:bldP spid="69" grpId="0" build="p"/>
      <p:bldP spid="7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WHY IS HARD-COPY OUTPUT NEEDED?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Permanent Records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sz="1600" dirty="0"/>
              <a:t>Hardcopy output provides a physical record of documents, which is useful for legal, archival, and personal reference.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Accessibility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93564" y="2922238"/>
            <a:ext cx="1867186" cy="2464293"/>
          </a:xfrm>
        </p:spPr>
        <p:txBody>
          <a:bodyPr/>
          <a:lstStyle/>
          <a:p>
            <a:r>
              <a:rPr lang="en-US" sz="1600" dirty="0"/>
              <a:t>Physical documents can be accessed without the need for electronic devices or power, making them reliable in low-tech or offline environments.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Presentation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sz="1600" dirty="0"/>
              <a:t>Printed materials, such as reports and presentations, are often more professional and easier to review compared to digital formats.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Readability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sz="1600" dirty="0"/>
              <a:t>Many people find printed text easier to read and less straining on the eyes compared to screens, especially for long documents.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Documentation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sz="1600" dirty="0"/>
              <a:t>Hardcopies are essential for official documents, contracts, and forms that require signatures or need to be submitted in physical form.</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2" name="Text Placeholder 39">
            <a:extLst>
              <a:ext uri="{FF2B5EF4-FFF2-40B4-BE49-F238E27FC236}">
                <a16:creationId xmlns:a16="http://schemas.microsoft.com/office/drawing/2014/main" id="{B70B088C-2346-78AF-702A-44F2FFFABB1F}"/>
              </a:ext>
            </a:extLst>
          </p:cNvPr>
          <p:cNvSpPr txBox="1">
            <a:spLocks/>
          </p:cNvSpPr>
          <p:nvPr/>
        </p:nvSpPr>
        <p:spPr>
          <a:xfrm>
            <a:off x="845392" y="2067143"/>
            <a:ext cx="1865376" cy="866219"/>
          </a:xfrm>
          <a:prstGeom prst="rect">
            <a:avLst/>
          </a:prstGeom>
          <a:ln w="19050">
            <a:solidFill>
              <a:schemeClr val="bg1"/>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Permanent Records</a:t>
            </a:r>
          </a:p>
        </p:txBody>
      </p:sp>
      <p:sp>
        <p:nvSpPr>
          <p:cNvPr id="3" name="Text Placeholder 49">
            <a:extLst>
              <a:ext uri="{FF2B5EF4-FFF2-40B4-BE49-F238E27FC236}">
                <a16:creationId xmlns:a16="http://schemas.microsoft.com/office/drawing/2014/main" id="{69E2809A-3166-7DAB-03DB-A272B597C699}"/>
              </a:ext>
            </a:extLst>
          </p:cNvPr>
          <p:cNvSpPr txBox="1">
            <a:spLocks/>
          </p:cNvSpPr>
          <p:nvPr/>
        </p:nvSpPr>
        <p:spPr>
          <a:xfrm>
            <a:off x="845392"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Hardcopy output provides a physical record of documents, which is useful for legal, archival, and personal reference.</a:t>
            </a:r>
          </a:p>
        </p:txBody>
      </p:sp>
      <p:sp>
        <p:nvSpPr>
          <p:cNvPr id="4" name="Text Placeholder 41">
            <a:extLst>
              <a:ext uri="{FF2B5EF4-FFF2-40B4-BE49-F238E27FC236}">
                <a16:creationId xmlns:a16="http://schemas.microsoft.com/office/drawing/2014/main" id="{92CCCD10-B99D-D300-2BCD-3A1C60536E12}"/>
              </a:ext>
            </a:extLst>
          </p:cNvPr>
          <p:cNvSpPr txBox="1">
            <a:spLocks/>
          </p:cNvSpPr>
          <p:nvPr/>
        </p:nvSpPr>
        <p:spPr>
          <a:xfrm>
            <a:off x="3007948" y="2067143"/>
            <a:ext cx="1865376" cy="866219"/>
          </a:xfrm>
          <a:prstGeom prst="rect">
            <a:avLst/>
          </a:prstGeom>
          <a:ln w="19050">
            <a:solidFill>
              <a:schemeClr val="bg1"/>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Accessibility</a:t>
            </a:r>
          </a:p>
        </p:txBody>
      </p:sp>
      <p:sp>
        <p:nvSpPr>
          <p:cNvPr id="5" name="Text Placeholder 51">
            <a:extLst>
              <a:ext uri="{FF2B5EF4-FFF2-40B4-BE49-F238E27FC236}">
                <a16:creationId xmlns:a16="http://schemas.microsoft.com/office/drawing/2014/main" id="{31E5AB75-D68C-8B0C-E630-D443F622775D}"/>
              </a:ext>
            </a:extLst>
          </p:cNvPr>
          <p:cNvSpPr txBox="1">
            <a:spLocks/>
          </p:cNvSpPr>
          <p:nvPr/>
        </p:nvSpPr>
        <p:spPr>
          <a:xfrm>
            <a:off x="3000756" y="2922238"/>
            <a:ext cx="186718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Physical documents can be accessed without the need for electronic devices or power, making them reliable in low-tech or offline environments.</a:t>
            </a:r>
            <a:endParaRPr lang="en-US" sz="1600" dirty="0"/>
          </a:p>
        </p:txBody>
      </p:sp>
      <p:sp>
        <p:nvSpPr>
          <p:cNvPr id="6" name="Text Placeholder 43">
            <a:extLst>
              <a:ext uri="{FF2B5EF4-FFF2-40B4-BE49-F238E27FC236}">
                <a16:creationId xmlns:a16="http://schemas.microsoft.com/office/drawing/2014/main" id="{C250955C-9858-8D58-4A43-4A45A5849918}"/>
              </a:ext>
            </a:extLst>
          </p:cNvPr>
          <p:cNvSpPr txBox="1">
            <a:spLocks/>
          </p:cNvSpPr>
          <p:nvPr/>
        </p:nvSpPr>
        <p:spPr>
          <a:xfrm>
            <a:off x="5170504" y="2067143"/>
            <a:ext cx="1865376" cy="866219"/>
          </a:xfrm>
          <a:prstGeom prst="rect">
            <a:avLst/>
          </a:prstGeom>
          <a:ln w="19050">
            <a:solidFill>
              <a:schemeClr val="bg1"/>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Presentation</a:t>
            </a:r>
            <a:endParaRPr lang="en-US" dirty="0"/>
          </a:p>
        </p:txBody>
      </p:sp>
      <p:sp>
        <p:nvSpPr>
          <p:cNvPr id="7" name="Text Placeholder 53">
            <a:extLst>
              <a:ext uri="{FF2B5EF4-FFF2-40B4-BE49-F238E27FC236}">
                <a16:creationId xmlns:a16="http://schemas.microsoft.com/office/drawing/2014/main" id="{B824615F-56F1-9EEB-6865-8233E1CEAC68}"/>
              </a:ext>
            </a:extLst>
          </p:cNvPr>
          <p:cNvSpPr txBox="1">
            <a:spLocks/>
          </p:cNvSpPr>
          <p:nvPr/>
        </p:nvSpPr>
        <p:spPr>
          <a:xfrm>
            <a:off x="5171408"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Printed materials, such as reports and presentations, are often more professional and easier to review compared to digital formats.</a:t>
            </a:r>
            <a:endParaRPr lang="en-US" sz="1600" dirty="0"/>
          </a:p>
        </p:txBody>
      </p:sp>
      <p:sp>
        <p:nvSpPr>
          <p:cNvPr id="8" name="Text Placeholder 45">
            <a:extLst>
              <a:ext uri="{FF2B5EF4-FFF2-40B4-BE49-F238E27FC236}">
                <a16:creationId xmlns:a16="http://schemas.microsoft.com/office/drawing/2014/main" id="{B1B65D89-75CF-A1BA-1A7A-051946FC9524}"/>
              </a:ext>
            </a:extLst>
          </p:cNvPr>
          <p:cNvSpPr txBox="1">
            <a:spLocks/>
          </p:cNvSpPr>
          <p:nvPr/>
        </p:nvSpPr>
        <p:spPr>
          <a:xfrm>
            <a:off x="7333060" y="2067143"/>
            <a:ext cx="1865376" cy="866219"/>
          </a:xfrm>
          <a:prstGeom prst="rect">
            <a:avLst/>
          </a:prstGeom>
          <a:ln w="19050">
            <a:solidFill>
              <a:schemeClr val="bg1"/>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Readability</a:t>
            </a:r>
            <a:endParaRPr lang="en-US" dirty="0"/>
          </a:p>
        </p:txBody>
      </p:sp>
      <p:sp>
        <p:nvSpPr>
          <p:cNvPr id="9" name="Text Placeholder 47">
            <a:extLst>
              <a:ext uri="{FF2B5EF4-FFF2-40B4-BE49-F238E27FC236}">
                <a16:creationId xmlns:a16="http://schemas.microsoft.com/office/drawing/2014/main" id="{CA8B8B22-A32E-B4CF-C542-751829315028}"/>
              </a:ext>
            </a:extLst>
          </p:cNvPr>
          <p:cNvSpPr txBox="1">
            <a:spLocks/>
          </p:cNvSpPr>
          <p:nvPr/>
        </p:nvSpPr>
        <p:spPr>
          <a:xfrm>
            <a:off x="9495616" y="2067143"/>
            <a:ext cx="1865376" cy="866219"/>
          </a:xfrm>
          <a:prstGeom prst="rect">
            <a:avLst/>
          </a:prstGeom>
          <a:ln w="19050">
            <a:solidFill>
              <a:schemeClr val="bg1"/>
            </a:solidFill>
          </a:ln>
        </p:spPr>
        <p:txBody>
          <a:bodyPr vert="horz" lIns="91440" tIns="45720" rIns="91440" bIns="45720" rtlCol="0" anchor="ctr">
            <a:noAutofit/>
          </a:bodyPr>
          <a:lstStyle>
            <a:lvl1pPr marL="0" indent="0" algn="ctr" defTabSz="914400" rtl="0" eaLnBrk="1" latinLnBrk="0" hangingPunct="1">
              <a:lnSpc>
                <a:spcPct val="100000"/>
              </a:lnSpc>
              <a:spcBef>
                <a:spcPts val="1000"/>
              </a:spcBef>
              <a:buFontTx/>
              <a:buNone/>
              <a:defRPr sz="1800" b="1"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Documentation</a:t>
            </a:r>
            <a:endParaRPr lang="en-US" dirty="0"/>
          </a:p>
        </p:txBody>
      </p:sp>
    </p:spTree>
    <p:extLst>
      <p:ext uri="{BB962C8B-B14F-4D97-AF65-F5344CB8AC3E}">
        <p14:creationId xmlns:p14="http://schemas.microsoft.com/office/powerpoint/2010/main" val="2624021206"/>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8"/>
                                        </p:tgtEl>
                                        <p:attrNameLst>
                                          <p:attrName>ppt_x</p:attrName>
                                          <p:attrName>ppt_y</p:attrName>
                                        </p:attrNameLst>
                                      </p:cBhvr>
                                    </p:animMotion>
                                    <p:animRot by="1500000">
                                      <p:cBhvr>
                                        <p:cTn id="7" dur="125" fill="hold">
                                          <p:stCondLst>
                                            <p:cond delay="0"/>
                                          </p:stCondLst>
                                        </p:cTn>
                                        <p:tgtEl>
                                          <p:spTgt spid="38"/>
                                        </p:tgtEl>
                                        <p:attrNameLst>
                                          <p:attrName>r</p:attrName>
                                        </p:attrNameLst>
                                      </p:cBhvr>
                                    </p:animRot>
                                    <p:animRot by="-1500000">
                                      <p:cBhvr>
                                        <p:cTn id="8" dur="125" fill="hold">
                                          <p:stCondLst>
                                            <p:cond delay="125"/>
                                          </p:stCondLst>
                                        </p:cTn>
                                        <p:tgtEl>
                                          <p:spTgt spid="38"/>
                                        </p:tgtEl>
                                        <p:attrNameLst>
                                          <p:attrName>r</p:attrName>
                                        </p:attrNameLst>
                                      </p:cBhvr>
                                    </p:animRot>
                                    <p:animRot by="-1500000">
                                      <p:cBhvr>
                                        <p:cTn id="9" dur="125" fill="hold">
                                          <p:stCondLst>
                                            <p:cond delay="250"/>
                                          </p:stCondLst>
                                        </p:cTn>
                                        <p:tgtEl>
                                          <p:spTgt spid="38"/>
                                        </p:tgtEl>
                                        <p:attrNameLst>
                                          <p:attrName>r</p:attrName>
                                        </p:attrNameLst>
                                      </p:cBhvr>
                                    </p:animRot>
                                    <p:animRot by="1500000">
                                      <p:cBhvr>
                                        <p:cTn id="10" dur="125" fill="hold">
                                          <p:stCondLst>
                                            <p:cond delay="375"/>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006436" y="563082"/>
            <a:ext cx="5055698" cy="1325563"/>
          </a:xfrm>
        </p:spPr>
        <p:txBody>
          <a:bodyPr/>
          <a:lstStyle/>
          <a:p>
            <a:r>
              <a:rPr lang="en-US" dirty="0"/>
              <a:t>CONCLUSION :</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334000" y="2151880"/>
            <a:ext cx="6303818" cy="3860993"/>
          </a:xfrm>
        </p:spPr>
        <p:txBody>
          <a:bodyPr/>
          <a:lstStyle/>
          <a:p>
            <a:r>
              <a:rPr lang="en-US" sz="2000" dirty="0"/>
              <a:t>In conclusion, hardcopy output devices play a crucial role in various settings by providing tangible, physical copies of digital documents. Whether it's a printer for everyday tasks, a plotter for detailed designs, or a thermal printer for receipts and labels, these devices offer reliability and durability that digital formats can’t always match. They are essential for creating permanent records, ensuring accessibility, and delivering high-quality prints that meet specific needs. Despite the growing reliance on digital solutions, hardcopy output devices remain indispensable for many professional and personal applications.</a:t>
            </a:r>
          </a:p>
        </p:txBody>
      </p:sp>
      <p:sp>
        <p:nvSpPr>
          <p:cNvPr id="11" name="Slide Number Placeholder 13">
            <a:extLst>
              <a:ext uri="{FF2B5EF4-FFF2-40B4-BE49-F238E27FC236}">
                <a16:creationId xmlns:a16="http://schemas.microsoft.com/office/drawing/2014/main" id="{185F7AFD-ED99-6048-A896-1EDED40C141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wipe(left)">
                                      <p:cBhvr>
                                        <p:cTn id="10" dur="3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sz="2000" dirty="0"/>
              <a:t>Hard-copy output devices are the devices which produces output that are physically interactable by user.</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4000" advClick="0" advTm="2000">
        <p14:vortex dir="r"/>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down)">
                                      <p:cBhvr>
                                        <p:cTn id="7" dur="870">
                                          <p:stCondLst>
                                            <p:cond delay="0"/>
                                          </p:stCondLst>
                                        </p:cTn>
                                        <p:tgtEl>
                                          <p:spTgt spid="20">
                                            <p:txEl>
                                              <p:pRg st="0" end="0"/>
                                            </p:txEl>
                                          </p:spTgt>
                                        </p:tgtEl>
                                      </p:cBhvr>
                                    </p:animEffect>
                                    <p:anim calcmode="lin" valueType="num">
                                      <p:cBhvr>
                                        <p:cTn id="8" dur="2733"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0">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0">
                                            <p:txEl>
                                              <p:pRg st="0" end="0"/>
                                            </p:txEl>
                                          </p:spTgt>
                                        </p:tgtEl>
                                      </p:cBhvr>
                                      <p:to x="100000" y="60000"/>
                                    </p:animScale>
                                    <p:animScale>
                                      <p:cBhvr>
                                        <p:cTn id="14" dur="249" decel="50000">
                                          <p:stCondLst>
                                            <p:cond delay="1014"/>
                                          </p:stCondLst>
                                        </p:cTn>
                                        <p:tgtEl>
                                          <p:spTgt spid="20">
                                            <p:txEl>
                                              <p:pRg st="0" end="0"/>
                                            </p:txEl>
                                          </p:spTgt>
                                        </p:tgtEl>
                                      </p:cBhvr>
                                      <p:to x="100000" y="100000"/>
                                    </p:animScale>
                                    <p:animScale>
                                      <p:cBhvr>
                                        <p:cTn id="15" dur="39">
                                          <p:stCondLst>
                                            <p:cond delay="1968"/>
                                          </p:stCondLst>
                                        </p:cTn>
                                        <p:tgtEl>
                                          <p:spTgt spid="20">
                                            <p:txEl>
                                              <p:pRg st="0" end="0"/>
                                            </p:txEl>
                                          </p:spTgt>
                                        </p:tgtEl>
                                      </p:cBhvr>
                                      <p:to x="100000" y="80000"/>
                                    </p:animScale>
                                    <p:animScale>
                                      <p:cBhvr>
                                        <p:cTn id="16" dur="249" decel="50000">
                                          <p:stCondLst>
                                            <p:cond delay="2007"/>
                                          </p:stCondLst>
                                        </p:cTn>
                                        <p:tgtEl>
                                          <p:spTgt spid="20">
                                            <p:txEl>
                                              <p:pRg st="0" end="0"/>
                                            </p:txEl>
                                          </p:spTgt>
                                        </p:tgtEl>
                                      </p:cBhvr>
                                      <p:to x="100000" y="100000"/>
                                    </p:animScale>
                                    <p:animScale>
                                      <p:cBhvr>
                                        <p:cTn id="17" dur="39">
                                          <p:stCondLst>
                                            <p:cond delay="2463"/>
                                          </p:stCondLst>
                                        </p:cTn>
                                        <p:tgtEl>
                                          <p:spTgt spid="20">
                                            <p:txEl>
                                              <p:pRg st="0" end="0"/>
                                            </p:txEl>
                                          </p:spTgt>
                                        </p:tgtEl>
                                      </p:cBhvr>
                                      <p:to x="100000" y="90000"/>
                                    </p:animScale>
                                    <p:animScale>
                                      <p:cBhvr>
                                        <p:cTn id="18" dur="249" decel="50000">
                                          <p:stCondLst>
                                            <p:cond delay="2502"/>
                                          </p:stCondLst>
                                        </p:cTn>
                                        <p:tgtEl>
                                          <p:spTgt spid="20">
                                            <p:txEl>
                                              <p:pRg st="0" end="0"/>
                                            </p:txEl>
                                          </p:spTgt>
                                        </p:tgtEl>
                                      </p:cBhvr>
                                      <p:to x="100000" y="100000"/>
                                    </p:animScale>
                                    <p:animScale>
                                      <p:cBhvr>
                                        <p:cTn id="19" dur="39">
                                          <p:stCondLst>
                                            <p:cond delay="2712"/>
                                          </p:stCondLst>
                                        </p:cTn>
                                        <p:tgtEl>
                                          <p:spTgt spid="20">
                                            <p:txEl>
                                              <p:pRg st="0" end="0"/>
                                            </p:txEl>
                                          </p:spTgt>
                                        </p:tgtEl>
                                      </p:cBhvr>
                                      <p:to x="100000" y="95000"/>
                                    </p:animScale>
                                    <p:animScale>
                                      <p:cBhvr>
                                        <p:cTn id="20" dur="249" decel="50000">
                                          <p:stCondLst>
                                            <p:cond delay="2751"/>
                                          </p:stCondLst>
                                        </p:cTn>
                                        <p:tgtEl>
                                          <p:spTgt spid="20">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870">
                                          <p:stCondLst>
                                            <p:cond delay="0"/>
                                          </p:stCondLst>
                                        </p:cTn>
                                        <p:tgtEl>
                                          <p:spTgt spid="5"/>
                                        </p:tgtEl>
                                      </p:cBhvr>
                                    </p:animEffect>
                                    <p:anim calcmode="lin" valueType="num">
                                      <p:cBhvr>
                                        <p:cTn id="24" dur="273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5"/>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5"/>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5"/>
                                        </p:tgtEl>
                                        <p:attrNameLst>
                                          <p:attrName>ppt_y</p:attrName>
                                        </p:attrNameLst>
                                      </p:cBhvr>
                                      <p:tavLst>
                                        <p:tav tm="0" fmla="#ppt_y-sin(pi*$)/81">
                                          <p:val>
                                            <p:fltVal val="0"/>
                                          </p:val>
                                        </p:tav>
                                        <p:tav tm="100000">
                                          <p:val>
                                            <p:fltVal val="1"/>
                                          </p:val>
                                        </p:tav>
                                      </p:tavLst>
                                    </p:anim>
                                    <p:animScale>
                                      <p:cBhvr>
                                        <p:cTn id="29" dur="39">
                                          <p:stCondLst>
                                            <p:cond delay="975"/>
                                          </p:stCondLst>
                                        </p:cTn>
                                        <p:tgtEl>
                                          <p:spTgt spid="5"/>
                                        </p:tgtEl>
                                      </p:cBhvr>
                                      <p:to x="100000" y="60000"/>
                                    </p:animScale>
                                    <p:animScale>
                                      <p:cBhvr>
                                        <p:cTn id="30" dur="249" decel="50000">
                                          <p:stCondLst>
                                            <p:cond delay="1014"/>
                                          </p:stCondLst>
                                        </p:cTn>
                                        <p:tgtEl>
                                          <p:spTgt spid="5"/>
                                        </p:tgtEl>
                                      </p:cBhvr>
                                      <p:to x="100000" y="100000"/>
                                    </p:animScale>
                                    <p:animScale>
                                      <p:cBhvr>
                                        <p:cTn id="31" dur="39">
                                          <p:stCondLst>
                                            <p:cond delay="1968"/>
                                          </p:stCondLst>
                                        </p:cTn>
                                        <p:tgtEl>
                                          <p:spTgt spid="5"/>
                                        </p:tgtEl>
                                      </p:cBhvr>
                                      <p:to x="100000" y="80000"/>
                                    </p:animScale>
                                    <p:animScale>
                                      <p:cBhvr>
                                        <p:cTn id="32" dur="249" decel="50000">
                                          <p:stCondLst>
                                            <p:cond delay="2007"/>
                                          </p:stCondLst>
                                        </p:cTn>
                                        <p:tgtEl>
                                          <p:spTgt spid="5"/>
                                        </p:tgtEl>
                                      </p:cBhvr>
                                      <p:to x="100000" y="100000"/>
                                    </p:animScale>
                                    <p:animScale>
                                      <p:cBhvr>
                                        <p:cTn id="33" dur="39">
                                          <p:stCondLst>
                                            <p:cond delay="2463"/>
                                          </p:stCondLst>
                                        </p:cTn>
                                        <p:tgtEl>
                                          <p:spTgt spid="5"/>
                                        </p:tgtEl>
                                      </p:cBhvr>
                                      <p:to x="100000" y="90000"/>
                                    </p:animScale>
                                    <p:animScale>
                                      <p:cBhvr>
                                        <p:cTn id="34" dur="249" decel="50000">
                                          <p:stCondLst>
                                            <p:cond delay="2502"/>
                                          </p:stCondLst>
                                        </p:cTn>
                                        <p:tgtEl>
                                          <p:spTgt spid="5"/>
                                        </p:tgtEl>
                                      </p:cBhvr>
                                      <p:to x="100000" y="100000"/>
                                    </p:animScale>
                                    <p:animScale>
                                      <p:cBhvr>
                                        <p:cTn id="35" dur="39">
                                          <p:stCondLst>
                                            <p:cond delay="2712"/>
                                          </p:stCondLst>
                                        </p:cTn>
                                        <p:tgtEl>
                                          <p:spTgt spid="5"/>
                                        </p:tgtEl>
                                      </p:cBhvr>
                                      <p:to x="100000" y="95000"/>
                                    </p:animScale>
                                    <p:animScale>
                                      <p:cBhvr>
                                        <p:cTn id="36" dur="249" decel="50000">
                                          <p:stCondLst>
                                            <p:cond delay="2751"/>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Printers</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endParaRPr lang="en-US" dirty="0"/>
          </a:p>
          <a:p>
            <a:r>
              <a:rPr lang="en-US" dirty="0"/>
              <a:t>A printer is a device that produces a physical copy of digital documents or images onto paper or other media. It converts electronic data from a computer or other digital sources into a tangible form, such as text and graphics.</a:t>
            </a:r>
          </a:p>
          <a:p>
            <a:endParaRPr lang="en-US" dirty="0"/>
          </a:p>
        </p:txBody>
      </p:sp>
      <p:pic>
        <p:nvPicPr>
          <p:cNvPr id="13" name="Picture Placeholder 12" descr="A black printer with a black border&#10;&#10;Description automatically generated">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977" r="10977"/>
          <a:stretch>
            <a:fillRect/>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Plotters</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dirty="0"/>
              <a:t>Plotters are specialized printers used to create large-scale graphics and detailed drawings. Unlike traditional printers that use a fixed print head, plotters use pens or blades to draw lines and shapes on paper or other materials. They are commonly used for engineering diagrams.</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568749"/>
            <a:ext cx="1889924" cy="2098986"/>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9005496"/>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3000"/>
                                        <p:tgtEl>
                                          <p:spTgt spid="7">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down)">
                                      <p:cBhvr>
                                        <p:cTn id="10" dur="3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823603"/>
          </a:xfrm>
        </p:spPr>
        <p:txBody>
          <a:bodyPr/>
          <a:lstStyle/>
          <a:p>
            <a:pPr marL="457200" indent="-457200">
              <a:buFont typeface="Wingdings" panose="05000000000000000000" pitchFamily="2" charset="2"/>
              <a:buChar char="v"/>
            </a:pPr>
            <a:r>
              <a:rPr lang="en-US" sz="3200" dirty="0"/>
              <a:t>IMPACT PRINTER</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508366" y="2696005"/>
            <a:ext cx="3192350" cy="917605"/>
          </a:xfrm>
        </p:spPr>
        <p:txBody>
          <a:bodyPr/>
          <a:lstStyle/>
          <a:p>
            <a:endParaRPr lang="en-US" sz="2400" dirty="0">
              <a:solidFill>
                <a:schemeClr val="bg2">
                  <a:lumMod val="25000"/>
                </a:schemeClr>
              </a:solidFill>
            </a:endParaRPr>
          </a:p>
          <a:p>
            <a:r>
              <a:rPr lang="en-US" sz="2400" dirty="0">
                <a:solidFill>
                  <a:schemeClr val="bg2">
                    <a:lumMod val="25000"/>
                  </a:schemeClr>
                </a:solidFill>
              </a:rPr>
              <a:t>Types of printers: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E29A51EF-D1AF-7C38-8BF0-B901626A2D65}"/>
              </a:ext>
            </a:extLst>
          </p:cNvPr>
          <p:cNvSpPr txBox="1"/>
          <p:nvPr/>
        </p:nvSpPr>
        <p:spPr>
          <a:xfrm>
            <a:off x="6217494" y="2862421"/>
            <a:ext cx="5974506" cy="584775"/>
          </a:xfrm>
          <a:prstGeom prst="rect">
            <a:avLst/>
          </a:prstGeom>
        </p:spPr>
        <p:txBody>
          <a:bodyPr wrap="square" rtlCol="0">
            <a:spAutoFit/>
          </a:bodyPr>
          <a:lstStyle/>
          <a:p>
            <a:pPr marL="457200" indent="-457200" algn="ctr">
              <a:lnSpc>
                <a:spcPct val="100000"/>
              </a:lnSpc>
              <a:spcBef>
                <a:spcPts val="0"/>
              </a:spcBef>
              <a:buFont typeface="Wingdings" panose="05000000000000000000" pitchFamily="2" charset="2"/>
              <a:buChar char="v"/>
            </a:pPr>
            <a:r>
              <a:rPr lang="en-US" sz="3200" dirty="0">
                <a:solidFill>
                  <a:prstClr val="white"/>
                </a:solidFill>
                <a:latin typeface="Posterama" panose="020B0504020200020000" pitchFamily="34" charset="0"/>
                <a:ea typeface="微软雅黑"/>
                <a:cs typeface="Posterama" panose="020B0504020200020000" pitchFamily="34" charset="0"/>
              </a:rPr>
              <a:t>NON-IMPACT PRINTER</a:t>
            </a:r>
          </a:p>
        </p:txBody>
      </p:sp>
      <p:sp>
        <p:nvSpPr>
          <p:cNvPr id="5" name="Slide Number Placeholder 13">
            <a:extLst>
              <a:ext uri="{FF2B5EF4-FFF2-40B4-BE49-F238E27FC236}">
                <a16:creationId xmlns:a16="http://schemas.microsoft.com/office/drawing/2014/main" id="{DFB80F85-8B48-F4CB-AF69-0C84168BFA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3000"/>
                                        <p:tgtEl>
                                          <p:spTgt spid="19">
                                            <p:txEl>
                                              <p:pRg st="1" end="1"/>
                                            </p:txEl>
                                          </p:spTgt>
                                        </p:tgtEl>
                                      </p:cBhvr>
                                    </p:animEffect>
                                    <p:anim calcmode="lin" valueType="num">
                                      <p:cBhvr>
                                        <p:cTn id="8" dur="3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9" dur="3000" fill="hold"/>
                                        <p:tgtEl>
                                          <p:spTgt spid="19">
                                            <p:txEl>
                                              <p:pRg st="1" end="1"/>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3000"/>
                                        <p:tgtEl>
                                          <p:spTgt spid="46"/>
                                        </p:tgtEl>
                                      </p:cBhvr>
                                    </p:animEffect>
                                    <p:anim calcmode="lin" valueType="num">
                                      <p:cBhvr>
                                        <p:cTn id="13" dur="3000" fill="hold"/>
                                        <p:tgtEl>
                                          <p:spTgt spid="46"/>
                                        </p:tgtEl>
                                        <p:attrNameLst>
                                          <p:attrName>ppt_x</p:attrName>
                                        </p:attrNameLst>
                                      </p:cBhvr>
                                      <p:tavLst>
                                        <p:tav tm="0">
                                          <p:val>
                                            <p:strVal val="#ppt_x"/>
                                          </p:val>
                                        </p:tav>
                                        <p:tav tm="100000">
                                          <p:val>
                                            <p:strVal val="#ppt_x"/>
                                          </p:val>
                                        </p:tav>
                                      </p:tavLst>
                                    </p:anim>
                                    <p:anim calcmode="lin" valueType="num">
                                      <p:cBhvr>
                                        <p:cTn id="14" dur="3000" fill="hold"/>
                                        <p:tgtEl>
                                          <p:spTgt spid="4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000"/>
                                        <p:tgtEl>
                                          <p:spTgt spid="2"/>
                                        </p:tgtEl>
                                      </p:cBhvr>
                                    </p:animEffect>
                                    <p:anim calcmode="lin" valueType="num">
                                      <p:cBhvr>
                                        <p:cTn id="18" dur="3000" fill="hold"/>
                                        <p:tgtEl>
                                          <p:spTgt spid="2"/>
                                        </p:tgtEl>
                                        <p:attrNameLst>
                                          <p:attrName>ppt_x</p:attrName>
                                        </p:attrNameLst>
                                      </p:cBhvr>
                                      <p:tavLst>
                                        <p:tav tm="0">
                                          <p:val>
                                            <p:strVal val="#ppt_x"/>
                                          </p:val>
                                        </p:tav>
                                        <p:tav tm="100000">
                                          <p:val>
                                            <p:strVal val="#ppt_x"/>
                                          </p:val>
                                        </p:tav>
                                      </p:tavLst>
                                    </p:anim>
                                    <p:anim calcmode="lin" valueType="num">
                                      <p:cBhvr>
                                        <p:cTn id="19" dur="3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Impact Printer</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r>
              <a:rPr lang="en-US" sz="1600" dirty="0"/>
              <a:t>An impact printer is a type of printer that creates text and images by physically striking an inked ribbon against paper. This action imprints characters or patterns onto the paper using a print head or a set of hammers. </a:t>
            </a:r>
          </a:p>
        </p:txBody>
      </p:sp>
      <p:pic>
        <p:nvPicPr>
          <p:cNvPr id="13" name="Picture Placeholder 12">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819" r="10819"/>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Non-Impact Printer</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sz="1600" dirty="0"/>
              <a:t>A non-impact printer is a type of printer that creates text and images without physically striking the paper. Instead, it uses various technologies like inkjets, lasers, or heat to transfer ink or toner onto the paper.</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779541"/>
            <a:ext cx="1889924" cy="1677402"/>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16287878"/>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3000"/>
                                        <p:tgtEl>
                                          <p:spTgt spid="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3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Dot-Matrix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Daisy-Wheel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Line Printer</a:t>
            </a:r>
          </a:p>
        </p:txBody>
      </p:sp>
      <p:pic>
        <p:nvPicPr>
          <p:cNvPr id="28" name="Picture Placeholder 27" descr="A white printer with a black cover&#10;&#10;Description automatically generated">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176" b="176"/>
          <a:stretch>
            <a:fillRect/>
          </a:stretch>
        </p:blipFill>
        <p:spPr/>
      </p:pic>
      <p:pic>
        <p:nvPicPr>
          <p:cNvPr id="39" name="Picture Placeholder 38" descr="A close-up of a printer&#10;&#10;Description automatically generated">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8" b="8"/>
          <a:stretch>
            <a:fillRect/>
          </a:stretch>
        </p:blipFill>
        <p:spPr/>
      </p:pic>
      <p:pic>
        <p:nvPicPr>
          <p:cNvPr id="43" name="Picture Placeholder 42" descr="A close-up of a printer&#10;&#10;Description automatically generated">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76" b="176"/>
          <a:stretch>
            <a:fillRect/>
          </a:stretch>
        </p:blipFill>
        <p:spPr/>
      </p:pic>
      <p:sp>
        <p:nvSpPr>
          <p:cNvPr id="4" name="Slide Number Placeholder 13">
            <a:extLst>
              <a:ext uri="{FF2B5EF4-FFF2-40B4-BE49-F238E27FC236}">
                <a16:creationId xmlns:a16="http://schemas.microsoft.com/office/drawing/2014/main" id="{FC2C8865-5FD8-0164-5A22-F1D7BBF178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870">
                                          <p:stCondLst>
                                            <p:cond delay="0"/>
                                          </p:stCondLst>
                                        </p:cTn>
                                        <p:tgtEl>
                                          <p:spTgt spid="22">
                                            <p:txEl>
                                              <p:pRg st="0" end="0"/>
                                            </p:txEl>
                                          </p:spTgt>
                                        </p:tgtEl>
                                      </p:cBhvr>
                                    </p:animEffect>
                                    <p:anim calcmode="lin" valueType="num">
                                      <p:cBhvr>
                                        <p:cTn id="8" dur="2733" tmFilter="0,0; 0.14,0.36; 0.43,0.73; 0.71,0.91; 1.0,1.0">
                                          <p:stCondLst>
                                            <p:cond delay="0"/>
                                          </p:stCondLst>
                                        </p:cTn>
                                        <p:tgtEl>
                                          <p:spTgt spid="22">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2">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2">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2">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2">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2">
                                            <p:txEl>
                                              <p:pRg st="0" end="0"/>
                                            </p:txEl>
                                          </p:spTgt>
                                        </p:tgtEl>
                                      </p:cBhvr>
                                      <p:to x="100000" y="60000"/>
                                    </p:animScale>
                                    <p:animScale>
                                      <p:cBhvr>
                                        <p:cTn id="14" dur="249" decel="50000">
                                          <p:stCondLst>
                                            <p:cond delay="1014"/>
                                          </p:stCondLst>
                                        </p:cTn>
                                        <p:tgtEl>
                                          <p:spTgt spid="22">
                                            <p:txEl>
                                              <p:pRg st="0" end="0"/>
                                            </p:txEl>
                                          </p:spTgt>
                                        </p:tgtEl>
                                      </p:cBhvr>
                                      <p:to x="100000" y="100000"/>
                                    </p:animScale>
                                    <p:animScale>
                                      <p:cBhvr>
                                        <p:cTn id="15" dur="39">
                                          <p:stCondLst>
                                            <p:cond delay="1968"/>
                                          </p:stCondLst>
                                        </p:cTn>
                                        <p:tgtEl>
                                          <p:spTgt spid="22">
                                            <p:txEl>
                                              <p:pRg st="0" end="0"/>
                                            </p:txEl>
                                          </p:spTgt>
                                        </p:tgtEl>
                                      </p:cBhvr>
                                      <p:to x="100000" y="80000"/>
                                    </p:animScale>
                                    <p:animScale>
                                      <p:cBhvr>
                                        <p:cTn id="16" dur="249" decel="50000">
                                          <p:stCondLst>
                                            <p:cond delay="2007"/>
                                          </p:stCondLst>
                                        </p:cTn>
                                        <p:tgtEl>
                                          <p:spTgt spid="22">
                                            <p:txEl>
                                              <p:pRg st="0" end="0"/>
                                            </p:txEl>
                                          </p:spTgt>
                                        </p:tgtEl>
                                      </p:cBhvr>
                                      <p:to x="100000" y="100000"/>
                                    </p:animScale>
                                    <p:animScale>
                                      <p:cBhvr>
                                        <p:cTn id="17" dur="39">
                                          <p:stCondLst>
                                            <p:cond delay="2463"/>
                                          </p:stCondLst>
                                        </p:cTn>
                                        <p:tgtEl>
                                          <p:spTgt spid="22">
                                            <p:txEl>
                                              <p:pRg st="0" end="0"/>
                                            </p:txEl>
                                          </p:spTgt>
                                        </p:tgtEl>
                                      </p:cBhvr>
                                      <p:to x="100000" y="90000"/>
                                    </p:animScale>
                                    <p:animScale>
                                      <p:cBhvr>
                                        <p:cTn id="18" dur="249" decel="50000">
                                          <p:stCondLst>
                                            <p:cond delay="2502"/>
                                          </p:stCondLst>
                                        </p:cTn>
                                        <p:tgtEl>
                                          <p:spTgt spid="22">
                                            <p:txEl>
                                              <p:pRg st="0" end="0"/>
                                            </p:txEl>
                                          </p:spTgt>
                                        </p:tgtEl>
                                      </p:cBhvr>
                                      <p:to x="100000" y="100000"/>
                                    </p:animScale>
                                    <p:animScale>
                                      <p:cBhvr>
                                        <p:cTn id="19" dur="39">
                                          <p:stCondLst>
                                            <p:cond delay="2712"/>
                                          </p:stCondLst>
                                        </p:cTn>
                                        <p:tgtEl>
                                          <p:spTgt spid="22">
                                            <p:txEl>
                                              <p:pRg st="0" end="0"/>
                                            </p:txEl>
                                          </p:spTgt>
                                        </p:tgtEl>
                                      </p:cBhvr>
                                      <p:to x="100000" y="95000"/>
                                    </p:animScale>
                                    <p:animScale>
                                      <p:cBhvr>
                                        <p:cTn id="20" dur="249" decel="50000">
                                          <p:stCondLst>
                                            <p:cond delay="2751"/>
                                          </p:stCondLst>
                                        </p:cTn>
                                        <p:tgtEl>
                                          <p:spTgt spid="2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down)">
                                      <p:cBhvr>
                                        <p:cTn id="23" dur="870">
                                          <p:stCondLst>
                                            <p:cond delay="0"/>
                                          </p:stCondLst>
                                        </p:cTn>
                                        <p:tgtEl>
                                          <p:spTgt spid="9">
                                            <p:txEl>
                                              <p:pRg st="0" end="0"/>
                                            </p:txEl>
                                          </p:spTgt>
                                        </p:tgtEl>
                                      </p:cBhvr>
                                    </p:animEffect>
                                    <p:anim calcmode="lin" valueType="num">
                                      <p:cBhvr>
                                        <p:cTn id="24" dur="2733"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9">
                                            <p:txEl>
                                              <p:pRg st="0" end="0"/>
                                            </p:txEl>
                                          </p:spTgt>
                                        </p:tgtEl>
                                        <p:attrNameLst>
                                          <p:attrName>ppt_y</p:attrName>
                                        </p:attrNameLst>
                                      </p:cBhvr>
                                      <p:tavLst>
                                        <p:tav tm="0" fmla="#ppt_y-sin(pi*$)/81">
                                          <p:val>
                                            <p:fltVal val="0"/>
                                          </p:val>
                                        </p:tav>
                                        <p:tav tm="100000">
                                          <p:val>
                                            <p:fltVal val="1"/>
                                          </p:val>
                                        </p:tav>
                                      </p:tavLst>
                                    </p:anim>
                                    <p:animScale>
                                      <p:cBhvr>
                                        <p:cTn id="29" dur="39">
                                          <p:stCondLst>
                                            <p:cond delay="975"/>
                                          </p:stCondLst>
                                        </p:cTn>
                                        <p:tgtEl>
                                          <p:spTgt spid="9">
                                            <p:txEl>
                                              <p:pRg st="0" end="0"/>
                                            </p:txEl>
                                          </p:spTgt>
                                        </p:tgtEl>
                                      </p:cBhvr>
                                      <p:to x="100000" y="60000"/>
                                    </p:animScale>
                                    <p:animScale>
                                      <p:cBhvr>
                                        <p:cTn id="30" dur="249" decel="50000">
                                          <p:stCondLst>
                                            <p:cond delay="1014"/>
                                          </p:stCondLst>
                                        </p:cTn>
                                        <p:tgtEl>
                                          <p:spTgt spid="9">
                                            <p:txEl>
                                              <p:pRg st="0" end="0"/>
                                            </p:txEl>
                                          </p:spTgt>
                                        </p:tgtEl>
                                      </p:cBhvr>
                                      <p:to x="100000" y="100000"/>
                                    </p:animScale>
                                    <p:animScale>
                                      <p:cBhvr>
                                        <p:cTn id="31" dur="39">
                                          <p:stCondLst>
                                            <p:cond delay="1968"/>
                                          </p:stCondLst>
                                        </p:cTn>
                                        <p:tgtEl>
                                          <p:spTgt spid="9">
                                            <p:txEl>
                                              <p:pRg st="0" end="0"/>
                                            </p:txEl>
                                          </p:spTgt>
                                        </p:tgtEl>
                                      </p:cBhvr>
                                      <p:to x="100000" y="80000"/>
                                    </p:animScale>
                                    <p:animScale>
                                      <p:cBhvr>
                                        <p:cTn id="32" dur="249" decel="50000">
                                          <p:stCondLst>
                                            <p:cond delay="2007"/>
                                          </p:stCondLst>
                                        </p:cTn>
                                        <p:tgtEl>
                                          <p:spTgt spid="9">
                                            <p:txEl>
                                              <p:pRg st="0" end="0"/>
                                            </p:txEl>
                                          </p:spTgt>
                                        </p:tgtEl>
                                      </p:cBhvr>
                                      <p:to x="100000" y="100000"/>
                                    </p:animScale>
                                    <p:animScale>
                                      <p:cBhvr>
                                        <p:cTn id="33" dur="39">
                                          <p:stCondLst>
                                            <p:cond delay="2463"/>
                                          </p:stCondLst>
                                        </p:cTn>
                                        <p:tgtEl>
                                          <p:spTgt spid="9">
                                            <p:txEl>
                                              <p:pRg st="0" end="0"/>
                                            </p:txEl>
                                          </p:spTgt>
                                        </p:tgtEl>
                                      </p:cBhvr>
                                      <p:to x="100000" y="90000"/>
                                    </p:animScale>
                                    <p:animScale>
                                      <p:cBhvr>
                                        <p:cTn id="34" dur="249" decel="50000">
                                          <p:stCondLst>
                                            <p:cond delay="2502"/>
                                          </p:stCondLst>
                                        </p:cTn>
                                        <p:tgtEl>
                                          <p:spTgt spid="9">
                                            <p:txEl>
                                              <p:pRg st="0" end="0"/>
                                            </p:txEl>
                                          </p:spTgt>
                                        </p:tgtEl>
                                      </p:cBhvr>
                                      <p:to x="100000" y="100000"/>
                                    </p:animScale>
                                    <p:animScale>
                                      <p:cBhvr>
                                        <p:cTn id="35" dur="39">
                                          <p:stCondLst>
                                            <p:cond delay="2712"/>
                                          </p:stCondLst>
                                        </p:cTn>
                                        <p:tgtEl>
                                          <p:spTgt spid="9">
                                            <p:txEl>
                                              <p:pRg st="0" end="0"/>
                                            </p:txEl>
                                          </p:spTgt>
                                        </p:tgtEl>
                                      </p:cBhvr>
                                      <p:to x="100000" y="95000"/>
                                    </p:animScale>
                                    <p:animScale>
                                      <p:cBhvr>
                                        <p:cTn id="36" dur="249" decel="50000">
                                          <p:stCondLst>
                                            <p:cond delay="2751"/>
                                          </p:stCondLst>
                                        </p:cTn>
                                        <p:tgtEl>
                                          <p:spTgt spid="9">
                                            <p:txEl>
                                              <p:pRg st="0" end="0"/>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870">
                                          <p:stCondLst>
                                            <p:cond delay="0"/>
                                          </p:stCondLst>
                                        </p:cTn>
                                        <p:tgtEl>
                                          <p:spTgt spid="28"/>
                                        </p:tgtEl>
                                      </p:cBhvr>
                                    </p:animEffect>
                                    <p:anim calcmode="lin" valueType="num">
                                      <p:cBhvr>
                                        <p:cTn id="40" dur="2733"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1" dur="99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2" dur="996" tmFilter="0, 0; 0.125,0.2665; 0.25,0.4; 0.375,0.465; 0.5,0.5;  0.625,0.535; 0.75,0.6; 0.875,0.7335; 1,1">
                                          <p:stCondLst>
                                            <p:cond delay="996"/>
                                          </p:stCondLst>
                                        </p:cTn>
                                        <p:tgtEl>
                                          <p:spTgt spid="28"/>
                                        </p:tgtEl>
                                        <p:attrNameLst>
                                          <p:attrName>ppt_y</p:attrName>
                                        </p:attrNameLst>
                                      </p:cBhvr>
                                      <p:tavLst>
                                        <p:tav tm="0" fmla="#ppt_y-sin(pi*$)/9">
                                          <p:val>
                                            <p:fltVal val="0"/>
                                          </p:val>
                                        </p:tav>
                                        <p:tav tm="100000">
                                          <p:val>
                                            <p:fltVal val="1"/>
                                          </p:val>
                                        </p:tav>
                                      </p:tavLst>
                                    </p:anim>
                                    <p:anim calcmode="lin" valueType="num">
                                      <p:cBhvr>
                                        <p:cTn id="43" dur="498" tmFilter="0, 0; 0.125,0.2665; 0.25,0.4; 0.375,0.465; 0.5,0.5;  0.625,0.535; 0.75,0.6; 0.875,0.7335; 1,1">
                                          <p:stCondLst>
                                            <p:cond delay="1986"/>
                                          </p:stCondLst>
                                        </p:cTn>
                                        <p:tgtEl>
                                          <p:spTgt spid="28"/>
                                        </p:tgtEl>
                                        <p:attrNameLst>
                                          <p:attrName>ppt_y</p:attrName>
                                        </p:attrNameLst>
                                      </p:cBhvr>
                                      <p:tavLst>
                                        <p:tav tm="0" fmla="#ppt_y-sin(pi*$)/27">
                                          <p:val>
                                            <p:fltVal val="0"/>
                                          </p:val>
                                        </p:tav>
                                        <p:tav tm="100000">
                                          <p:val>
                                            <p:fltVal val="1"/>
                                          </p:val>
                                        </p:tav>
                                      </p:tavLst>
                                    </p:anim>
                                    <p:anim calcmode="lin" valueType="num">
                                      <p:cBhvr>
                                        <p:cTn id="44" dur="246" tmFilter="0, 0; 0.125,0.2665; 0.25,0.4; 0.375,0.465; 0.5,0.5;  0.625,0.535; 0.75,0.6; 0.875,0.7335; 1,1">
                                          <p:stCondLst>
                                            <p:cond delay="2484"/>
                                          </p:stCondLst>
                                        </p:cTn>
                                        <p:tgtEl>
                                          <p:spTgt spid="28"/>
                                        </p:tgtEl>
                                        <p:attrNameLst>
                                          <p:attrName>ppt_y</p:attrName>
                                        </p:attrNameLst>
                                      </p:cBhvr>
                                      <p:tavLst>
                                        <p:tav tm="0" fmla="#ppt_y-sin(pi*$)/81">
                                          <p:val>
                                            <p:fltVal val="0"/>
                                          </p:val>
                                        </p:tav>
                                        <p:tav tm="100000">
                                          <p:val>
                                            <p:fltVal val="1"/>
                                          </p:val>
                                        </p:tav>
                                      </p:tavLst>
                                    </p:anim>
                                    <p:animScale>
                                      <p:cBhvr>
                                        <p:cTn id="45" dur="39">
                                          <p:stCondLst>
                                            <p:cond delay="975"/>
                                          </p:stCondLst>
                                        </p:cTn>
                                        <p:tgtEl>
                                          <p:spTgt spid="28"/>
                                        </p:tgtEl>
                                      </p:cBhvr>
                                      <p:to x="100000" y="60000"/>
                                    </p:animScale>
                                    <p:animScale>
                                      <p:cBhvr>
                                        <p:cTn id="46" dur="249" decel="50000">
                                          <p:stCondLst>
                                            <p:cond delay="1014"/>
                                          </p:stCondLst>
                                        </p:cTn>
                                        <p:tgtEl>
                                          <p:spTgt spid="28"/>
                                        </p:tgtEl>
                                      </p:cBhvr>
                                      <p:to x="100000" y="100000"/>
                                    </p:animScale>
                                    <p:animScale>
                                      <p:cBhvr>
                                        <p:cTn id="47" dur="39">
                                          <p:stCondLst>
                                            <p:cond delay="1968"/>
                                          </p:stCondLst>
                                        </p:cTn>
                                        <p:tgtEl>
                                          <p:spTgt spid="28"/>
                                        </p:tgtEl>
                                      </p:cBhvr>
                                      <p:to x="100000" y="80000"/>
                                    </p:animScale>
                                    <p:animScale>
                                      <p:cBhvr>
                                        <p:cTn id="48" dur="249" decel="50000">
                                          <p:stCondLst>
                                            <p:cond delay="2007"/>
                                          </p:stCondLst>
                                        </p:cTn>
                                        <p:tgtEl>
                                          <p:spTgt spid="28"/>
                                        </p:tgtEl>
                                      </p:cBhvr>
                                      <p:to x="100000" y="100000"/>
                                    </p:animScale>
                                    <p:animScale>
                                      <p:cBhvr>
                                        <p:cTn id="49" dur="39">
                                          <p:stCondLst>
                                            <p:cond delay="2463"/>
                                          </p:stCondLst>
                                        </p:cTn>
                                        <p:tgtEl>
                                          <p:spTgt spid="28"/>
                                        </p:tgtEl>
                                      </p:cBhvr>
                                      <p:to x="100000" y="90000"/>
                                    </p:animScale>
                                    <p:animScale>
                                      <p:cBhvr>
                                        <p:cTn id="50" dur="249" decel="50000">
                                          <p:stCondLst>
                                            <p:cond delay="2502"/>
                                          </p:stCondLst>
                                        </p:cTn>
                                        <p:tgtEl>
                                          <p:spTgt spid="28"/>
                                        </p:tgtEl>
                                      </p:cBhvr>
                                      <p:to x="100000" y="100000"/>
                                    </p:animScale>
                                    <p:animScale>
                                      <p:cBhvr>
                                        <p:cTn id="51" dur="39">
                                          <p:stCondLst>
                                            <p:cond delay="2712"/>
                                          </p:stCondLst>
                                        </p:cTn>
                                        <p:tgtEl>
                                          <p:spTgt spid="28"/>
                                        </p:tgtEl>
                                      </p:cBhvr>
                                      <p:to x="100000" y="95000"/>
                                    </p:animScale>
                                    <p:animScale>
                                      <p:cBhvr>
                                        <p:cTn id="52" dur="249" decel="50000">
                                          <p:stCondLst>
                                            <p:cond delay="2751"/>
                                          </p:stCondLst>
                                        </p:cTn>
                                        <p:tgtEl>
                                          <p:spTgt spid="2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870">
                                          <p:stCondLst>
                                            <p:cond delay="0"/>
                                          </p:stCondLst>
                                        </p:cTn>
                                        <p:tgtEl>
                                          <p:spTgt spid="39"/>
                                        </p:tgtEl>
                                      </p:cBhvr>
                                    </p:animEffect>
                                    <p:anim calcmode="lin" valueType="num">
                                      <p:cBhvr>
                                        <p:cTn id="56" dur="2733"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57" dur="99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58" dur="996" tmFilter="0, 0; 0.125,0.2665; 0.25,0.4; 0.375,0.465; 0.5,0.5;  0.625,0.535; 0.75,0.6; 0.875,0.7335; 1,1">
                                          <p:stCondLst>
                                            <p:cond delay="996"/>
                                          </p:stCondLst>
                                        </p:cTn>
                                        <p:tgtEl>
                                          <p:spTgt spid="39"/>
                                        </p:tgtEl>
                                        <p:attrNameLst>
                                          <p:attrName>ppt_y</p:attrName>
                                        </p:attrNameLst>
                                      </p:cBhvr>
                                      <p:tavLst>
                                        <p:tav tm="0" fmla="#ppt_y-sin(pi*$)/9">
                                          <p:val>
                                            <p:fltVal val="0"/>
                                          </p:val>
                                        </p:tav>
                                        <p:tav tm="100000">
                                          <p:val>
                                            <p:fltVal val="1"/>
                                          </p:val>
                                        </p:tav>
                                      </p:tavLst>
                                    </p:anim>
                                    <p:anim calcmode="lin" valueType="num">
                                      <p:cBhvr>
                                        <p:cTn id="59" dur="498" tmFilter="0, 0; 0.125,0.2665; 0.25,0.4; 0.375,0.465; 0.5,0.5;  0.625,0.535; 0.75,0.6; 0.875,0.7335; 1,1">
                                          <p:stCondLst>
                                            <p:cond delay="1986"/>
                                          </p:stCondLst>
                                        </p:cTn>
                                        <p:tgtEl>
                                          <p:spTgt spid="39"/>
                                        </p:tgtEl>
                                        <p:attrNameLst>
                                          <p:attrName>ppt_y</p:attrName>
                                        </p:attrNameLst>
                                      </p:cBhvr>
                                      <p:tavLst>
                                        <p:tav tm="0" fmla="#ppt_y-sin(pi*$)/27">
                                          <p:val>
                                            <p:fltVal val="0"/>
                                          </p:val>
                                        </p:tav>
                                        <p:tav tm="100000">
                                          <p:val>
                                            <p:fltVal val="1"/>
                                          </p:val>
                                        </p:tav>
                                      </p:tavLst>
                                    </p:anim>
                                    <p:anim calcmode="lin" valueType="num">
                                      <p:cBhvr>
                                        <p:cTn id="60" dur="246" tmFilter="0, 0; 0.125,0.2665; 0.25,0.4; 0.375,0.465; 0.5,0.5;  0.625,0.535; 0.75,0.6; 0.875,0.7335; 1,1">
                                          <p:stCondLst>
                                            <p:cond delay="2484"/>
                                          </p:stCondLst>
                                        </p:cTn>
                                        <p:tgtEl>
                                          <p:spTgt spid="39"/>
                                        </p:tgtEl>
                                        <p:attrNameLst>
                                          <p:attrName>ppt_y</p:attrName>
                                        </p:attrNameLst>
                                      </p:cBhvr>
                                      <p:tavLst>
                                        <p:tav tm="0" fmla="#ppt_y-sin(pi*$)/81">
                                          <p:val>
                                            <p:fltVal val="0"/>
                                          </p:val>
                                        </p:tav>
                                        <p:tav tm="100000">
                                          <p:val>
                                            <p:fltVal val="1"/>
                                          </p:val>
                                        </p:tav>
                                      </p:tavLst>
                                    </p:anim>
                                    <p:animScale>
                                      <p:cBhvr>
                                        <p:cTn id="61" dur="39">
                                          <p:stCondLst>
                                            <p:cond delay="975"/>
                                          </p:stCondLst>
                                        </p:cTn>
                                        <p:tgtEl>
                                          <p:spTgt spid="39"/>
                                        </p:tgtEl>
                                      </p:cBhvr>
                                      <p:to x="100000" y="60000"/>
                                    </p:animScale>
                                    <p:animScale>
                                      <p:cBhvr>
                                        <p:cTn id="62" dur="249" decel="50000">
                                          <p:stCondLst>
                                            <p:cond delay="1014"/>
                                          </p:stCondLst>
                                        </p:cTn>
                                        <p:tgtEl>
                                          <p:spTgt spid="39"/>
                                        </p:tgtEl>
                                      </p:cBhvr>
                                      <p:to x="100000" y="100000"/>
                                    </p:animScale>
                                    <p:animScale>
                                      <p:cBhvr>
                                        <p:cTn id="63" dur="39">
                                          <p:stCondLst>
                                            <p:cond delay="1968"/>
                                          </p:stCondLst>
                                        </p:cTn>
                                        <p:tgtEl>
                                          <p:spTgt spid="39"/>
                                        </p:tgtEl>
                                      </p:cBhvr>
                                      <p:to x="100000" y="80000"/>
                                    </p:animScale>
                                    <p:animScale>
                                      <p:cBhvr>
                                        <p:cTn id="64" dur="249" decel="50000">
                                          <p:stCondLst>
                                            <p:cond delay="2007"/>
                                          </p:stCondLst>
                                        </p:cTn>
                                        <p:tgtEl>
                                          <p:spTgt spid="39"/>
                                        </p:tgtEl>
                                      </p:cBhvr>
                                      <p:to x="100000" y="100000"/>
                                    </p:animScale>
                                    <p:animScale>
                                      <p:cBhvr>
                                        <p:cTn id="65" dur="39">
                                          <p:stCondLst>
                                            <p:cond delay="2463"/>
                                          </p:stCondLst>
                                        </p:cTn>
                                        <p:tgtEl>
                                          <p:spTgt spid="39"/>
                                        </p:tgtEl>
                                      </p:cBhvr>
                                      <p:to x="100000" y="90000"/>
                                    </p:animScale>
                                    <p:animScale>
                                      <p:cBhvr>
                                        <p:cTn id="66" dur="249" decel="50000">
                                          <p:stCondLst>
                                            <p:cond delay="2502"/>
                                          </p:stCondLst>
                                        </p:cTn>
                                        <p:tgtEl>
                                          <p:spTgt spid="39"/>
                                        </p:tgtEl>
                                      </p:cBhvr>
                                      <p:to x="100000" y="100000"/>
                                    </p:animScale>
                                    <p:animScale>
                                      <p:cBhvr>
                                        <p:cTn id="67" dur="39">
                                          <p:stCondLst>
                                            <p:cond delay="2712"/>
                                          </p:stCondLst>
                                        </p:cTn>
                                        <p:tgtEl>
                                          <p:spTgt spid="39"/>
                                        </p:tgtEl>
                                      </p:cBhvr>
                                      <p:to x="100000" y="95000"/>
                                    </p:animScale>
                                    <p:animScale>
                                      <p:cBhvr>
                                        <p:cTn id="68" dur="249" decel="50000">
                                          <p:stCondLst>
                                            <p:cond delay="2751"/>
                                          </p:stCondLst>
                                        </p:cTn>
                                        <p:tgtEl>
                                          <p:spTgt spid="39"/>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6">
                                            <p:txEl>
                                              <p:pRg st="0" end="0"/>
                                            </p:txEl>
                                          </p:spTgt>
                                        </p:tgtEl>
                                        <p:attrNameLst>
                                          <p:attrName>style.visibility</p:attrName>
                                        </p:attrNameLst>
                                      </p:cBhvr>
                                      <p:to>
                                        <p:strVal val="visible"/>
                                      </p:to>
                                    </p:set>
                                    <p:animEffect transition="in" filter="wipe(down)">
                                      <p:cBhvr>
                                        <p:cTn id="71" dur="870">
                                          <p:stCondLst>
                                            <p:cond delay="0"/>
                                          </p:stCondLst>
                                        </p:cTn>
                                        <p:tgtEl>
                                          <p:spTgt spid="16">
                                            <p:txEl>
                                              <p:pRg st="0" end="0"/>
                                            </p:txEl>
                                          </p:spTgt>
                                        </p:tgtEl>
                                      </p:cBhvr>
                                    </p:animEffect>
                                    <p:anim calcmode="lin" valueType="num">
                                      <p:cBhvr>
                                        <p:cTn id="72" dur="2733"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16">
                                            <p:txEl>
                                              <p:pRg st="0" end="0"/>
                                            </p:txEl>
                                          </p:spTgt>
                                        </p:tgtEl>
                                        <p:attrNameLst>
                                          <p:attrName>ppt_y</p:attrName>
                                        </p:attrNameLst>
                                      </p:cBhvr>
                                      <p:tavLst>
                                        <p:tav tm="0" fmla="#ppt_y-sin(pi*$)/81">
                                          <p:val>
                                            <p:fltVal val="0"/>
                                          </p:val>
                                        </p:tav>
                                        <p:tav tm="100000">
                                          <p:val>
                                            <p:fltVal val="1"/>
                                          </p:val>
                                        </p:tav>
                                      </p:tavLst>
                                    </p:anim>
                                    <p:animScale>
                                      <p:cBhvr>
                                        <p:cTn id="77" dur="39">
                                          <p:stCondLst>
                                            <p:cond delay="975"/>
                                          </p:stCondLst>
                                        </p:cTn>
                                        <p:tgtEl>
                                          <p:spTgt spid="16">
                                            <p:txEl>
                                              <p:pRg st="0" end="0"/>
                                            </p:txEl>
                                          </p:spTgt>
                                        </p:tgtEl>
                                      </p:cBhvr>
                                      <p:to x="100000" y="60000"/>
                                    </p:animScale>
                                    <p:animScale>
                                      <p:cBhvr>
                                        <p:cTn id="78" dur="249" decel="50000">
                                          <p:stCondLst>
                                            <p:cond delay="1014"/>
                                          </p:stCondLst>
                                        </p:cTn>
                                        <p:tgtEl>
                                          <p:spTgt spid="16">
                                            <p:txEl>
                                              <p:pRg st="0" end="0"/>
                                            </p:txEl>
                                          </p:spTgt>
                                        </p:tgtEl>
                                      </p:cBhvr>
                                      <p:to x="100000" y="100000"/>
                                    </p:animScale>
                                    <p:animScale>
                                      <p:cBhvr>
                                        <p:cTn id="79" dur="39">
                                          <p:stCondLst>
                                            <p:cond delay="1968"/>
                                          </p:stCondLst>
                                        </p:cTn>
                                        <p:tgtEl>
                                          <p:spTgt spid="16">
                                            <p:txEl>
                                              <p:pRg st="0" end="0"/>
                                            </p:txEl>
                                          </p:spTgt>
                                        </p:tgtEl>
                                      </p:cBhvr>
                                      <p:to x="100000" y="80000"/>
                                    </p:animScale>
                                    <p:animScale>
                                      <p:cBhvr>
                                        <p:cTn id="80" dur="249" decel="50000">
                                          <p:stCondLst>
                                            <p:cond delay="2007"/>
                                          </p:stCondLst>
                                        </p:cTn>
                                        <p:tgtEl>
                                          <p:spTgt spid="16">
                                            <p:txEl>
                                              <p:pRg st="0" end="0"/>
                                            </p:txEl>
                                          </p:spTgt>
                                        </p:tgtEl>
                                      </p:cBhvr>
                                      <p:to x="100000" y="100000"/>
                                    </p:animScale>
                                    <p:animScale>
                                      <p:cBhvr>
                                        <p:cTn id="81" dur="39">
                                          <p:stCondLst>
                                            <p:cond delay="2463"/>
                                          </p:stCondLst>
                                        </p:cTn>
                                        <p:tgtEl>
                                          <p:spTgt spid="16">
                                            <p:txEl>
                                              <p:pRg st="0" end="0"/>
                                            </p:txEl>
                                          </p:spTgt>
                                        </p:tgtEl>
                                      </p:cBhvr>
                                      <p:to x="100000" y="90000"/>
                                    </p:animScale>
                                    <p:animScale>
                                      <p:cBhvr>
                                        <p:cTn id="82" dur="249" decel="50000">
                                          <p:stCondLst>
                                            <p:cond delay="2502"/>
                                          </p:stCondLst>
                                        </p:cTn>
                                        <p:tgtEl>
                                          <p:spTgt spid="16">
                                            <p:txEl>
                                              <p:pRg st="0" end="0"/>
                                            </p:txEl>
                                          </p:spTgt>
                                        </p:tgtEl>
                                      </p:cBhvr>
                                      <p:to x="100000" y="100000"/>
                                    </p:animScale>
                                    <p:animScale>
                                      <p:cBhvr>
                                        <p:cTn id="83" dur="39">
                                          <p:stCondLst>
                                            <p:cond delay="2712"/>
                                          </p:stCondLst>
                                        </p:cTn>
                                        <p:tgtEl>
                                          <p:spTgt spid="16">
                                            <p:txEl>
                                              <p:pRg st="0" end="0"/>
                                            </p:txEl>
                                          </p:spTgt>
                                        </p:tgtEl>
                                      </p:cBhvr>
                                      <p:to x="100000" y="95000"/>
                                    </p:animScale>
                                    <p:animScale>
                                      <p:cBhvr>
                                        <p:cTn id="84" dur="249" decel="50000">
                                          <p:stCondLst>
                                            <p:cond delay="2751"/>
                                          </p:stCondLst>
                                        </p:cTn>
                                        <p:tgtEl>
                                          <p:spTgt spid="16">
                                            <p:txEl>
                                              <p:pRg st="0" end="0"/>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870">
                                          <p:stCondLst>
                                            <p:cond delay="0"/>
                                          </p:stCondLst>
                                        </p:cTn>
                                        <p:tgtEl>
                                          <p:spTgt spid="43"/>
                                        </p:tgtEl>
                                      </p:cBhvr>
                                    </p:animEffect>
                                    <p:anim calcmode="lin" valueType="num">
                                      <p:cBhvr>
                                        <p:cTn id="88" dur="273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9" dur="99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90" dur="996" tmFilter="0, 0; 0.125,0.2665; 0.25,0.4; 0.375,0.465; 0.5,0.5;  0.625,0.535; 0.75,0.6; 0.875,0.7335; 1,1">
                                          <p:stCondLst>
                                            <p:cond delay="996"/>
                                          </p:stCondLst>
                                        </p:cTn>
                                        <p:tgtEl>
                                          <p:spTgt spid="43"/>
                                        </p:tgtEl>
                                        <p:attrNameLst>
                                          <p:attrName>ppt_y</p:attrName>
                                        </p:attrNameLst>
                                      </p:cBhvr>
                                      <p:tavLst>
                                        <p:tav tm="0" fmla="#ppt_y-sin(pi*$)/9">
                                          <p:val>
                                            <p:fltVal val="0"/>
                                          </p:val>
                                        </p:tav>
                                        <p:tav tm="100000">
                                          <p:val>
                                            <p:fltVal val="1"/>
                                          </p:val>
                                        </p:tav>
                                      </p:tavLst>
                                    </p:anim>
                                    <p:anim calcmode="lin" valueType="num">
                                      <p:cBhvr>
                                        <p:cTn id="91" dur="498" tmFilter="0, 0; 0.125,0.2665; 0.25,0.4; 0.375,0.465; 0.5,0.5;  0.625,0.535; 0.75,0.6; 0.875,0.7335; 1,1">
                                          <p:stCondLst>
                                            <p:cond delay="1986"/>
                                          </p:stCondLst>
                                        </p:cTn>
                                        <p:tgtEl>
                                          <p:spTgt spid="43"/>
                                        </p:tgtEl>
                                        <p:attrNameLst>
                                          <p:attrName>ppt_y</p:attrName>
                                        </p:attrNameLst>
                                      </p:cBhvr>
                                      <p:tavLst>
                                        <p:tav tm="0" fmla="#ppt_y-sin(pi*$)/27">
                                          <p:val>
                                            <p:fltVal val="0"/>
                                          </p:val>
                                        </p:tav>
                                        <p:tav tm="100000">
                                          <p:val>
                                            <p:fltVal val="1"/>
                                          </p:val>
                                        </p:tav>
                                      </p:tavLst>
                                    </p:anim>
                                    <p:anim calcmode="lin" valueType="num">
                                      <p:cBhvr>
                                        <p:cTn id="92" dur="246" tmFilter="0, 0; 0.125,0.2665; 0.25,0.4; 0.375,0.465; 0.5,0.5;  0.625,0.535; 0.75,0.6; 0.875,0.7335; 1,1">
                                          <p:stCondLst>
                                            <p:cond delay="2484"/>
                                          </p:stCondLst>
                                        </p:cTn>
                                        <p:tgtEl>
                                          <p:spTgt spid="43"/>
                                        </p:tgtEl>
                                        <p:attrNameLst>
                                          <p:attrName>ppt_y</p:attrName>
                                        </p:attrNameLst>
                                      </p:cBhvr>
                                      <p:tavLst>
                                        <p:tav tm="0" fmla="#ppt_y-sin(pi*$)/81">
                                          <p:val>
                                            <p:fltVal val="0"/>
                                          </p:val>
                                        </p:tav>
                                        <p:tav tm="100000">
                                          <p:val>
                                            <p:fltVal val="1"/>
                                          </p:val>
                                        </p:tav>
                                      </p:tavLst>
                                    </p:anim>
                                    <p:animScale>
                                      <p:cBhvr>
                                        <p:cTn id="93" dur="39">
                                          <p:stCondLst>
                                            <p:cond delay="975"/>
                                          </p:stCondLst>
                                        </p:cTn>
                                        <p:tgtEl>
                                          <p:spTgt spid="43"/>
                                        </p:tgtEl>
                                      </p:cBhvr>
                                      <p:to x="100000" y="60000"/>
                                    </p:animScale>
                                    <p:animScale>
                                      <p:cBhvr>
                                        <p:cTn id="94" dur="249" decel="50000">
                                          <p:stCondLst>
                                            <p:cond delay="1014"/>
                                          </p:stCondLst>
                                        </p:cTn>
                                        <p:tgtEl>
                                          <p:spTgt spid="43"/>
                                        </p:tgtEl>
                                      </p:cBhvr>
                                      <p:to x="100000" y="100000"/>
                                    </p:animScale>
                                    <p:animScale>
                                      <p:cBhvr>
                                        <p:cTn id="95" dur="39">
                                          <p:stCondLst>
                                            <p:cond delay="1968"/>
                                          </p:stCondLst>
                                        </p:cTn>
                                        <p:tgtEl>
                                          <p:spTgt spid="43"/>
                                        </p:tgtEl>
                                      </p:cBhvr>
                                      <p:to x="100000" y="80000"/>
                                    </p:animScale>
                                    <p:animScale>
                                      <p:cBhvr>
                                        <p:cTn id="96" dur="249" decel="50000">
                                          <p:stCondLst>
                                            <p:cond delay="2007"/>
                                          </p:stCondLst>
                                        </p:cTn>
                                        <p:tgtEl>
                                          <p:spTgt spid="43"/>
                                        </p:tgtEl>
                                      </p:cBhvr>
                                      <p:to x="100000" y="100000"/>
                                    </p:animScale>
                                    <p:animScale>
                                      <p:cBhvr>
                                        <p:cTn id="97" dur="39">
                                          <p:stCondLst>
                                            <p:cond delay="2463"/>
                                          </p:stCondLst>
                                        </p:cTn>
                                        <p:tgtEl>
                                          <p:spTgt spid="43"/>
                                        </p:tgtEl>
                                      </p:cBhvr>
                                      <p:to x="100000" y="90000"/>
                                    </p:animScale>
                                    <p:animScale>
                                      <p:cBhvr>
                                        <p:cTn id="98" dur="249" decel="50000">
                                          <p:stCondLst>
                                            <p:cond delay="2502"/>
                                          </p:stCondLst>
                                        </p:cTn>
                                        <p:tgtEl>
                                          <p:spTgt spid="43"/>
                                        </p:tgtEl>
                                      </p:cBhvr>
                                      <p:to x="100000" y="100000"/>
                                    </p:animScale>
                                    <p:animScale>
                                      <p:cBhvr>
                                        <p:cTn id="99" dur="39">
                                          <p:stCondLst>
                                            <p:cond delay="2712"/>
                                          </p:stCondLst>
                                        </p:cTn>
                                        <p:tgtEl>
                                          <p:spTgt spid="43"/>
                                        </p:tgtEl>
                                      </p:cBhvr>
                                      <p:to x="100000" y="95000"/>
                                    </p:animScale>
                                    <p:animScale>
                                      <p:cBhvr>
                                        <p:cTn id="100" dur="249" decel="50000">
                                          <p:stCondLst>
                                            <p:cond delay="2751"/>
                                          </p:stCondLst>
                                        </p:cTn>
                                        <p:tgtEl>
                                          <p:spTgt spid="43"/>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wipe(down)">
                                      <p:cBhvr>
                                        <p:cTn id="103" dur="870">
                                          <p:stCondLst>
                                            <p:cond delay="0"/>
                                          </p:stCondLst>
                                        </p:cTn>
                                        <p:tgtEl>
                                          <p:spTgt spid="24">
                                            <p:txEl>
                                              <p:pRg st="0" end="0"/>
                                            </p:txEl>
                                          </p:spTgt>
                                        </p:tgtEl>
                                      </p:cBhvr>
                                    </p:animEffect>
                                    <p:anim calcmode="lin" valueType="num">
                                      <p:cBhvr>
                                        <p:cTn id="104" dur="2733"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105" dur="996"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106" dur="996" tmFilter="0, 0; 0.125,0.2665; 0.25,0.4; 0.375,0.465; 0.5,0.5;  0.625,0.535; 0.75,0.6; 0.875,0.7335; 1,1">
                                          <p:stCondLst>
                                            <p:cond delay="996"/>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107" dur="498" tmFilter="0, 0; 0.125,0.2665; 0.25,0.4; 0.375,0.465; 0.5,0.5;  0.625,0.535; 0.75,0.6; 0.875,0.7335; 1,1">
                                          <p:stCondLst>
                                            <p:cond delay="1986"/>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108" dur="246" tmFilter="0, 0; 0.125,0.2665; 0.25,0.4; 0.375,0.465; 0.5,0.5;  0.625,0.535; 0.75,0.6; 0.875,0.7335; 1,1">
                                          <p:stCondLst>
                                            <p:cond delay="2484"/>
                                          </p:stCondLst>
                                        </p:cTn>
                                        <p:tgtEl>
                                          <p:spTgt spid="24">
                                            <p:txEl>
                                              <p:pRg st="0" end="0"/>
                                            </p:txEl>
                                          </p:spTgt>
                                        </p:tgtEl>
                                        <p:attrNameLst>
                                          <p:attrName>ppt_y</p:attrName>
                                        </p:attrNameLst>
                                      </p:cBhvr>
                                      <p:tavLst>
                                        <p:tav tm="0" fmla="#ppt_y-sin(pi*$)/81">
                                          <p:val>
                                            <p:fltVal val="0"/>
                                          </p:val>
                                        </p:tav>
                                        <p:tav tm="100000">
                                          <p:val>
                                            <p:fltVal val="1"/>
                                          </p:val>
                                        </p:tav>
                                      </p:tavLst>
                                    </p:anim>
                                    <p:animScale>
                                      <p:cBhvr>
                                        <p:cTn id="109" dur="39">
                                          <p:stCondLst>
                                            <p:cond delay="975"/>
                                          </p:stCondLst>
                                        </p:cTn>
                                        <p:tgtEl>
                                          <p:spTgt spid="24">
                                            <p:txEl>
                                              <p:pRg st="0" end="0"/>
                                            </p:txEl>
                                          </p:spTgt>
                                        </p:tgtEl>
                                      </p:cBhvr>
                                      <p:to x="100000" y="60000"/>
                                    </p:animScale>
                                    <p:animScale>
                                      <p:cBhvr>
                                        <p:cTn id="110" dur="249" decel="50000">
                                          <p:stCondLst>
                                            <p:cond delay="1014"/>
                                          </p:stCondLst>
                                        </p:cTn>
                                        <p:tgtEl>
                                          <p:spTgt spid="24">
                                            <p:txEl>
                                              <p:pRg st="0" end="0"/>
                                            </p:txEl>
                                          </p:spTgt>
                                        </p:tgtEl>
                                      </p:cBhvr>
                                      <p:to x="100000" y="100000"/>
                                    </p:animScale>
                                    <p:animScale>
                                      <p:cBhvr>
                                        <p:cTn id="111" dur="39">
                                          <p:stCondLst>
                                            <p:cond delay="1968"/>
                                          </p:stCondLst>
                                        </p:cTn>
                                        <p:tgtEl>
                                          <p:spTgt spid="24">
                                            <p:txEl>
                                              <p:pRg st="0" end="0"/>
                                            </p:txEl>
                                          </p:spTgt>
                                        </p:tgtEl>
                                      </p:cBhvr>
                                      <p:to x="100000" y="80000"/>
                                    </p:animScale>
                                    <p:animScale>
                                      <p:cBhvr>
                                        <p:cTn id="112" dur="249" decel="50000">
                                          <p:stCondLst>
                                            <p:cond delay="2007"/>
                                          </p:stCondLst>
                                        </p:cTn>
                                        <p:tgtEl>
                                          <p:spTgt spid="24">
                                            <p:txEl>
                                              <p:pRg st="0" end="0"/>
                                            </p:txEl>
                                          </p:spTgt>
                                        </p:tgtEl>
                                      </p:cBhvr>
                                      <p:to x="100000" y="100000"/>
                                    </p:animScale>
                                    <p:animScale>
                                      <p:cBhvr>
                                        <p:cTn id="113" dur="39">
                                          <p:stCondLst>
                                            <p:cond delay="2463"/>
                                          </p:stCondLst>
                                        </p:cTn>
                                        <p:tgtEl>
                                          <p:spTgt spid="24">
                                            <p:txEl>
                                              <p:pRg st="0" end="0"/>
                                            </p:txEl>
                                          </p:spTgt>
                                        </p:tgtEl>
                                      </p:cBhvr>
                                      <p:to x="100000" y="90000"/>
                                    </p:animScale>
                                    <p:animScale>
                                      <p:cBhvr>
                                        <p:cTn id="114" dur="249" decel="50000">
                                          <p:stCondLst>
                                            <p:cond delay="2502"/>
                                          </p:stCondLst>
                                        </p:cTn>
                                        <p:tgtEl>
                                          <p:spTgt spid="24">
                                            <p:txEl>
                                              <p:pRg st="0" end="0"/>
                                            </p:txEl>
                                          </p:spTgt>
                                        </p:tgtEl>
                                      </p:cBhvr>
                                      <p:to x="100000" y="100000"/>
                                    </p:animScale>
                                    <p:animScale>
                                      <p:cBhvr>
                                        <p:cTn id="115" dur="39">
                                          <p:stCondLst>
                                            <p:cond delay="2712"/>
                                          </p:stCondLst>
                                        </p:cTn>
                                        <p:tgtEl>
                                          <p:spTgt spid="24">
                                            <p:txEl>
                                              <p:pRg st="0" end="0"/>
                                            </p:txEl>
                                          </p:spTgt>
                                        </p:tgtEl>
                                      </p:cBhvr>
                                      <p:to x="100000" y="95000"/>
                                    </p:animScale>
                                    <p:animScale>
                                      <p:cBhvr>
                                        <p:cTn id="116" dur="249" decel="50000">
                                          <p:stCondLst>
                                            <p:cond delay="2751"/>
                                          </p:stCondLst>
                                        </p:cTn>
                                        <p:tgtEl>
                                          <p:spTgt spid="24">
                                            <p:txEl>
                                              <p:pRg st="0" end="0"/>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wipe(down)">
                                      <p:cBhvr>
                                        <p:cTn id="119" dur="870">
                                          <p:stCondLst>
                                            <p:cond delay="0"/>
                                          </p:stCondLst>
                                        </p:cTn>
                                        <p:tgtEl>
                                          <p:spTgt spid="19"/>
                                        </p:tgtEl>
                                      </p:cBhvr>
                                    </p:animEffect>
                                    <p:anim calcmode="lin" valueType="num">
                                      <p:cBhvr>
                                        <p:cTn id="120" dur="2733"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1" dur="99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2" dur="996" tmFilter="0, 0; 0.125,0.2665; 0.25,0.4; 0.375,0.465; 0.5,0.5;  0.625,0.535; 0.75,0.6; 0.875,0.7335; 1,1">
                                          <p:stCondLst>
                                            <p:cond delay="996"/>
                                          </p:stCondLst>
                                        </p:cTn>
                                        <p:tgtEl>
                                          <p:spTgt spid="19"/>
                                        </p:tgtEl>
                                        <p:attrNameLst>
                                          <p:attrName>ppt_y</p:attrName>
                                        </p:attrNameLst>
                                      </p:cBhvr>
                                      <p:tavLst>
                                        <p:tav tm="0" fmla="#ppt_y-sin(pi*$)/9">
                                          <p:val>
                                            <p:fltVal val="0"/>
                                          </p:val>
                                        </p:tav>
                                        <p:tav tm="100000">
                                          <p:val>
                                            <p:fltVal val="1"/>
                                          </p:val>
                                        </p:tav>
                                      </p:tavLst>
                                    </p:anim>
                                    <p:anim calcmode="lin" valueType="num">
                                      <p:cBhvr>
                                        <p:cTn id="123" dur="498" tmFilter="0, 0; 0.125,0.2665; 0.25,0.4; 0.375,0.465; 0.5,0.5;  0.625,0.535; 0.75,0.6; 0.875,0.7335; 1,1">
                                          <p:stCondLst>
                                            <p:cond delay="1986"/>
                                          </p:stCondLst>
                                        </p:cTn>
                                        <p:tgtEl>
                                          <p:spTgt spid="19"/>
                                        </p:tgtEl>
                                        <p:attrNameLst>
                                          <p:attrName>ppt_y</p:attrName>
                                        </p:attrNameLst>
                                      </p:cBhvr>
                                      <p:tavLst>
                                        <p:tav tm="0" fmla="#ppt_y-sin(pi*$)/27">
                                          <p:val>
                                            <p:fltVal val="0"/>
                                          </p:val>
                                        </p:tav>
                                        <p:tav tm="100000">
                                          <p:val>
                                            <p:fltVal val="1"/>
                                          </p:val>
                                        </p:tav>
                                      </p:tavLst>
                                    </p:anim>
                                    <p:anim calcmode="lin" valueType="num">
                                      <p:cBhvr>
                                        <p:cTn id="124" dur="246" tmFilter="0, 0; 0.125,0.2665; 0.25,0.4; 0.375,0.465; 0.5,0.5;  0.625,0.535; 0.75,0.6; 0.875,0.7335; 1,1">
                                          <p:stCondLst>
                                            <p:cond delay="2484"/>
                                          </p:stCondLst>
                                        </p:cTn>
                                        <p:tgtEl>
                                          <p:spTgt spid="19"/>
                                        </p:tgtEl>
                                        <p:attrNameLst>
                                          <p:attrName>ppt_y</p:attrName>
                                        </p:attrNameLst>
                                      </p:cBhvr>
                                      <p:tavLst>
                                        <p:tav tm="0" fmla="#ppt_y-sin(pi*$)/81">
                                          <p:val>
                                            <p:fltVal val="0"/>
                                          </p:val>
                                        </p:tav>
                                        <p:tav tm="100000">
                                          <p:val>
                                            <p:fltVal val="1"/>
                                          </p:val>
                                        </p:tav>
                                      </p:tavLst>
                                    </p:anim>
                                    <p:animScale>
                                      <p:cBhvr>
                                        <p:cTn id="125" dur="39">
                                          <p:stCondLst>
                                            <p:cond delay="975"/>
                                          </p:stCondLst>
                                        </p:cTn>
                                        <p:tgtEl>
                                          <p:spTgt spid="19"/>
                                        </p:tgtEl>
                                      </p:cBhvr>
                                      <p:to x="100000" y="60000"/>
                                    </p:animScale>
                                    <p:animScale>
                                      <p:cBhvr>
                                        <p:cTn id="126" dur="249" decel="50000">
                                          <p:stCondLst>
                                            <p:cond delay="1014"/>
                                          </p:stCondLst>
                                        </p:cTn>
                                        <p:tgtEl>
                                          <p:spTgt spid="19"/>
                                        </p:tgtEl>
                                      </p:cBhvr>
                                      <p:to x="100000" y="100000"/>
                                    </p:animScale>
                                    <p:animScale>
                                      <p:cBhvr>
                                        <p:cTn id="127" dur="39">
                                          <p:stCondLst>
                                            <p:cond delay="1968"/>
                                          </p:stCondLst>
                                        </p:cTn>
                                        <p:tgtEl>
                                          <p:spTgt spid="19"/>
                                        </p:tgtEl>
                                      </p:cBhvr>
                                      <p:to x="100000" y="80000"/>
                                    </p:animScale>
                                    <p:animScale>
                                      <p:cBhvr>
                                        <p:cTn id="128" dur="249" decel="50000">
                                          <p:stCondLst>
                                            <p:cond delay="2007"/>
                                          </p:stCondLst>
                                        </p:cTn>
                                        <p:tgtEl>
                                          <p:spTgt spid="19"/>
                                        </p:tgtEl>
                                      </p:cBhvr>
                                      <p:to x="100000" y="100000"/>
                                    </p:animScale>
                                    <p:animScale>
                                      <p:cBhvr>
                                        <p:cTn id="129" dur="39">
                                          <p:stCondLst>
                                            <p:cond delay="2463"/>
                                          </p:stCondLst>
                                        </p:cTn>
                                        <p:tgtEl>
                                          <p:spTgt spid="19"/>
                                        </p:tgtEl>
                                      </p:cBhvr>
                                      <p:to x="100000" y="90000"/>
                                    </p:animScale>
                                    <p:animScale>
                                      <p:cBhvr>
                                        <p:cTn id="130" dur="249" decel="50000">
                                          <p:stCondLst>
                                            <p:cond delay="2502"/>
                                          </p:stCondLst>
                                        </p:cTn>
                                        <p:tgtEl>
                                          <p:spTgt spid="19"/>
                                        </p:tgtEl>
                                      </p:cBhvr>
                                      <p:to x="100000" y="100000"/>
                                    </p:animScale>
                                    <p:animScale>
                                      <p:cBhvr>
                                        <p:cTn id="131" dur="39">
                                          <p:stCondLst>
                                            <p:cond delay="2712"/>
                                          </p:stCondLst>
                                        </p:cTn>
                                        <p:tgtEl>
                                          <p:spTgt spid="19"/>
                                        </p:tgtEl>
                                      </p:cBhvr>
                                      <p:to x="100000" y="95000"/>
                                    </p:animScale>
                                    <p:animScale>
                                      <p:cBhvr>
                                        <p:cTn id="132" dur="249" decel="50000">
                                          <p:stCondLst>
                                            <p:cond delay="2751"/>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build="p"/>
      <p:bldP spid="9" grpId="0" build="p"/>
      <p:bldP spid="16" grpId="0" build="p"/>
      <p:bldP spid="2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9823998" cy="1325563"/>
          </a:xfrm>
        </p:spPr>
        <p:txBody>
          <a:bodyPr/>
          <a:lstStyle/>
          <a:p>
            <a:r>
              <a:rPr lang="en-US" dirty="0"/>
              <a:t>Dot-Matrix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wipe(left)">
                                      <p:cBhvr>
                                        <p:cTn id="10" dur="2000"/>
                                        <p:tgtEl>
                                          <p:spTgt spid="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printer&#10;&#10;Description automatically generated">
            <a:extLst>
              <a:ext uri="{FF2B5EF4-FFF2-40B4-BE49-F238E27FC236}">
                <a16:creationId xmlns:a16="http://schemas.microsoft.com/office/drawing/2014/main" id="{12EAC29E-83CB-013C-0F8D-720CE2635173}"/>
              </a:ext>
            </a:extLst>
          </p:cNvPr>
          <p:cNvPicPr>
            <a:picLocks noGrp="1" noChangeAspect="1"/>
          </p:cNvPicPr>
          <p:nvPr>
            <p:ph type="pic" sz="quarter" idx="48"/>
          </p:nvPr>
        </p:nvPicPr>
        <p:blipFill>
          <a:blip r:embed="rId2"/>
          <a:srcRect l="10148" r="10148"/>
          <a:stretch>
            <a:fillRect/>
          </a:stretch>
        </p:blipFill>
        <p:spPr/>
      </p:pic>
      <p:sp>
        <p:nvSpPr>
          <p:cNvPr id="17" name="Text Placeholder 16">
            <a:extLst>
              <a:ext uri="{FF2B5EF4-FFF2-40B4-BE49-F238E27FC236}">
                <a16:creationId xmlns:a16="http://schemas.microsoft.com/office/drawing/2014/main" id="{813EF25F-3221-8BF8-ADFA-7BFBD634B06C}"/>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sp>
        <p:nvSpPr>
          <p:cNvPr id="16" name="Title 15">
            <a:extLst>
              <a:ext uri="{FF2B5EF4-FFF2-40B4-BE49-F238E27FC236}">
                <a16:creationId xmlns:a16="http://schemas.microsoft.com/office/drawing/2014/main" id="{4C26DC39-E34C-A5D5-3D2E-B2D27C3E372B}"/>
              </a:ext>
            </a:extLst>
          </p:cNvPr>
          <p:cNvSpPr>
            <a:spLocks noGrp="1"/>
          </p:cNvSpPr>
          <p:nvPr>
            <p:ph type="title"/>
          </p:nvPr>
        </p:nvSpPr>
        <p:spPr>
          <a:xfrm>
            <a:off x="449970" y="1632696"/>
            <a:ext cx="5646030" cy="1325563"/>
          </a:xfrm>
        </p:spPr>
        <p:txBody>
          <a:bodyPr/>
          <a:lstStyle/>
          <a:p>
            <a:r>
              <a:rPr lang="en-US" dirty="0"/>
              <a:t>Daisy-Wheel Printer</a:t>
            </a:r>
          </a:p>
        </p:txBody>
      </p:sp>
      <p:sp>
        <p:nvSpPr>
          <p:cNvPr id="3" name="Slide Number Placeholder 13">
            <a:extLst>
              <a:ext uri="{FF2B5EF4-FFF2-40B4-BE49-F238E27FC236}">
                <a16:creationId xmlns:a16="http://schemas.microsoft.com/office/drawing/2014/main" id="{00EA5713-F533-1007-E63D-03C9ED44264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86922651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ipe(left)">
                                      <p:cBhvr>
                                        <p:cTn id="10" dur="20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circle(in)">
                                      <p:cBhvr>
                                        <p:cTn id="15"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printer&#10;&#10;Description automatically generated">
            <a:extLst>
              <a:ext uri="{FF2B5EF4-FFF2-40B4-BE49-F238E27FC236}">
                <a16:creationId xmlns:a16="http://schemas.microsoft.com/office/drawing/2014/main" id="{93C64940-9672-D802-3A2A-FA5596573179}"/>
              </a:ext>
            </a:extLst>
          </p:cNvPr>
          <p:cNvPicPr>
            <a:picLocks noGrp="1" noChangeAspect="1"/>
          </p:cNvPicPr>
          <p:nvPr>
            <p:ph type="pic" sz="quarter" idx="48"/>
          </p:nvPr>
        </p:nvPicPr>
        <p:blipFill>
          <a:blip r:embed="rId2"/>
          <a:srcRect l="9987" r="9987"/>
          <a:stretch>
            <a:fillRect/>
          </a:stretch>
        </p:blipFill>
        <p:spPr/>
      </p:pic>
      <p:sp>
        <p:nvSpPr>
          <p:cNvPr id="15" name="Text Placeholder 14">
            <a:extLst>
              <a:ext uri="{FF2B5EF4-FFF2-40B4-BE49-F238E27FC236}">
                <a16:creationId xmlns:a16="http://schemas.microsoft.com/office/drawing/2014/main" id="{B9F2919A-B4AD-DFEE-A967-8D8301573D1B}"/>
              </a:ext>
            </a:extLst>
          </p:cNvPr>
          <p:cNvSpPr>
            <a:spLocks noGrp="1"/>
          </p:cNvSpPr>
          <p:nvPr>
            <p:ph type="body" sz="quarter" idx="28"/>
          </p:nvPr>
        </p:nvSpPr>
        <p:spPr>
          <a:xfrm>
            <a:off x="517427" y="3253120"/>
            <a:ext cx="4959822" cy="2288698"/>
          </a:xfrm>
        </p:spPr>
        <p:txBody>
          <a:bodyPr/>
          <a:lstStyle/>
          <a:p>
            <a:r>
              <a:rPr lang="en-US" sz="1800" dirty="0"/>
              <a:t>A line printer is a type of printer that prints an entire line of text at once. It works by using a series of hammers or a rotating drum with characters to press an inked ribbon onto the paper. This method makes line printers very fast and efficient, especially for printing large amounts of text. They’re commonly used in settings where high-volume printing is needed.</a:t>
            </a:r>
          </a:p>
        </p:txBody>
      </p:sp>
      <p:sp>
        <p:nvSpPr>
          <p:cNvPr id="14" name="Title 13">
            <a:extLst>
              <a:ext uri="{FF2B5EF4-FFF2-40B4-BE49-F238E27FC236}">
                <a16:creationId xmlns:a16="http://schemas.microsoft.com/office/drawing/2014/main" id="{2560B29C-A3C0-0476-ADE5-BE9EB6B03DCB}"/>
              </a:ext>
            </a:extLst>
          </p:cNvPr>
          <p:cNvSpPr>
            <a:spLocks noGrp="1"/>
          </p:cNvSpPr>
          <p:nvPr>
            <p:ph type="title"/>
          </p:nvPr>
        </p:nvSpPr>
        <p:spPr>
          <a:xfrm>
            <a:off x="517427" y="1448736"/>
            <a:ext cx="9823998" cy="1325563"/>
          </a:xfrm>
        </p:spPr>
        <p:txBody>
          <a:bodyPr/>
          <a:lstStyle/>
          <a:p>
            <a:r>
              <a:rPr lang="en-US" dirty="0"/>
              <a:t>Line Printer</a:t>
            </a:r>
          </a:p>
        </p:txBody>
      </p:sp>
      <p:sp>
        <p:nvSpPr>
          <p:cNvPr id="3" name="Slide Number Placeholder 13">
            <a:extLst>
              <a:ext uri="{FF2B5EF4-FFF2-40B4-BE49-F238E27FC236}">
                <a16:creationId xmlns:a16="http://schemas.microsoft.com/office/drawing/2014/main" id="{253EA1BA-CFB5-4A2F-D4D1-7E6AFB06430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924298308"/>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2000"/>
                                        <p:tgtEl>
                                          <p:spTgt spid="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4"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167</TotalTime>
  <Words>963</Words>
  <Application>Microsoft Office PowerPoint</Application>
  <PresentationFormat>Widescreen</PresentationFormat>
  <Paragraphs>97</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Abadi</vt:lpstr>
      <vt:lpstr>Arial</vt:lpstr>
      <vt:lpstr>Calibri</vt:lpstr>
      <vt:lpstr>Posterama</vt:lpstr>
      <vt:lpstr>Posterama Text Black</vt:lpstr>
      <vt:lpstr>Posterama Text SemiBold</vt:lpstr>
      <vt:lpstr>Wingdings</vt:lpstr>
      <vt:lpstr>Custom</vt:lpstr>
      <vt:lpstr>PRASENTATION ON HARDCOPY OUTPUT DEVICES</vt:lpstr>
      <vt:lpstr>Introduction</vt:lpstr>
      <vt:lpstr>Types of hardcopy output devices</vt:lpstr>
      <vt:lpstr>IMPACT PRINTER</vt:lpstr>
      <vt:lpstr>Types of hardcopy output devices</vt:lpstr>
      <vt:lpstr>IMPACT PRINTERS</vt:lpstr>
      <vt:lpstr>Dot-Matrix Printer</vt:lpstr>
      <vt:lpstr>Daisy-Wheel Printer</vt:lpstr>
      <vt:lpstr>Line Printer</vt:lpstr>
      <vt:lpstr>NON-IMPACT PRINTERS</vt:lpstr>
      <vt:lpstr>Ink-Jet Printer</vt:lpstr>
      <vt:lpstr>Laser Printer</vt:lpstr>
      <vt:lpstr>Thermal Printer</vt:lpstr>
      <vt:lpstr>IMPORTANCE:</vt:lpstr>
      <vt:lpstr>WHY IS HARD-COPY OUTPUT NEEDED?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5</cp:revision>
  <dcterms:created xsi:type="dcterms:W3CDTF">2024-07-30T13:29:48Z</dcterms:created>
  <dcterms:modified xsi:type="dcterms:W3CDTF">2024-07-31T01:00:53Z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